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  <p:sldMasterId id="2147483673" r:id="rId3"/>
  </p:sldMasterIdLst>
  <p:notesMasterIdLst>
    <p:notesMasterId r:id="rId17"/>
  </p:notesMasterIdLst>
  <p:sldIdLst>
    <p:sldId id="257" r:id="rId4"/>
    <p:sldId id="348" r:id="rId5"/>
    <p:sldId id="259" r:id="rId6"/>
    <p:sldId id="345" r:id="rId7"/>
    <p:sldId id="352" r:id="rId8"/>
    <p:sldId id="353" r:id="rId9"/>
    <p:sldId id="361" r:id="rId10"/>
    <p:sldId id="359" r:id="rId11"/>
    <p:sldId id="358" r:id="rId12"/>
    <p:sldId id="362" r:id="rId13"/>
    <p:sldId id="360" r:id="rId14"/>
    <p:sldId id="301" r:id="rId15"/>
    <p:sldId id="36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3" autoAdjust="0"/>
    <p:restoredTop sz="92515" autoAdjust="0"/>
  </p:normalViewPr>
  <p:slideViewPr>
    <p:cSldViewPr snapToGrid="0" showGuides="1">
      <p:cViewPr varScale="1">
        <p:scale>
          <a:sx n="88" d="100"/>
          <a:sy n="88" d="100"/>
        </p:scale>
        <p:origin x="360" y="-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232019-D420-40F7-888A-A7E696DC6063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D7A500-4650-41D4-912C-B5DDBCDC50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883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D7A500-4650-41D4-912C-B5DDBCDC504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1897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D7A500-4650-41D4-912C-B5DDBCDC504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8416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D7A500-4650-41D4-912C-B5DDBCDC504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2945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Retrieved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from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http://www.gastro-trend.cz/reference/rekonstrukce-kuchyne-v-restauraci-ratibor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https://www.pizzeriapanamera.cz/ 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D7A500-4650-41D4-912C-B5DDBCDC504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285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7691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9585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52834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AND CONTENTS LAYOUT_0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5108DD2D-C0B3-4C44-9EEE-54809B842A58}"/>
              </a:ext>
            </a:extLst>
          </p:cNvPr>
          <p:cNvGrpSpPr/>
          <p:nvPr userDrawn="1"/>
        </p:nvGrpSpPr>
        <p:grpSpPr>
          <a:xfrm>
            <a:off x="659509" y="1772815"/>
            <a:ext cx="2435815" cy="4432734"/>
            <a:chOff x="4871870" y="1763729"/>
            <a:chExt cx="2448272" cy="4303935"/>
          </a:xfrm>
        </p:grpSpPr>
        <p:grpSp>
          <p:nvGrpSpPr>
            <p:cNvPr id="10" name="Group 3">
              <a:extLst>
                <a:ext uri="{FF2B5EF4-FFF2-40B4-BE49-F238E27FC236}">
                  <a16:creationId xmlns:a16="http://schemas.microsoft.com/office/drawing/2014/main" id="{4C0835FC-6B8B-437C-B1FE-977C455D369A}"/>
                </a:ext>
              </a:extLst>
            </p:cNvPr>
            <p:cNvGrpSpPr/>
            <p:nvPr/>
          </p:nvGrpSpPr>
          <p:grpSpPr>
            <a:xfrm>
              <a:off x="4871870" y="1763729"/>
              <a:ext cx="2448272" cy="4303935"/>
              <a:chOff x="445712" y="1449040"/>
              <a:chExt cx="2113018" cy="3924176"/>
            </a:xfrm>
          </p:grpSpPr>
          <p:sp>
            <p:nvSpPr>
              <p:cNvPr id="13" name="Rounded Rectangle 4">
                <a:extLst>
                  <a:ext uri="{FF2B5EF4-FFF2-40B4-BE49-F238E27FC236}">
                    <a16:creationId xmlns:a16="http://schemas.microsoft.com/office/drawing/2014/main" id="{07E6942A-270A-4982-BBD5-ED1CB3E41C0C}"/>
                  </a:ext>
                </a:extLst>
              </p:cNvPr>
              <p:cNvSpPr/>
              <p:nvPr userDrawn="1"/>
            </p:nvSpPr>
            <p:spPr>
              <a:xfrm>
                <a:off x="445712" y="1449040"/>
                <a:ext cx="2113018" cy="3924176"/>
              </a:xfrm>
              <a:prstGeom prst="roundRect">
                <a:avLst>
                  <a:gd name="adj" fmla="val 13580"/>
                </a:avLst>
              </a:prstGeom>
              <a:solidFill>
                <a:srgbClr val="262626"/>
              </a:solidFill>
              <a:ln w="88900">
                <a:noFill/>
              </a:ln>
              <a:effectLst/>
              <a:scene3d>
                <a:camera prst="perspectiveFront"/>
                <a:lightRig rig="threePt" dir="t"/>
              </a:scene3d>
              <a:sp3d prstMaterial="plastic">
                <a:bevelT w="127000" h="50800"/>
                <a:bevelB w="127000" h="254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00" dirty="0"/>
              </a:p>
            </p:txBody>
          </p:sp>
          <p:sp>
            <p:nvSpPr>
              <p:cNvPr id="14" name="Rectangle 5">
                <a:extLst>
                  <a:ext uri="{FF2B5EF4-FFF2-40B4-BE49-F238E27FC236}">
                    <a16:creationId xmlns:a16="http://schemas.microsoft.com/office/drawing/2014/main" id="{4BFF77AA-5FAB-4FA1-ABFE-6C4487962BA1}"/>
                  </a:ext>
                </a:extLst>
              </p:cNvPr>
              <p:cNvSpPr/>
              <p:nvPr userDrawn="1"/>
            </p:nvSpPr>
            <p:spPr>
              <a:xfrm>
                <a:off x="1379920" y="1650572"/>
                <a:ext cx="216024" cy="34350"/>
              </a:xfrm>
              <a:prstGeom prst="rect">
                <a:avLst/>
              </a:prstGeom>
              <a:solidFill>
                <a:srgbClr val="B0B0B0"/>
              </a:solidFill>
              <a:ln w="889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00"/>
              </a:p>
            </p:txBody>
          </p:sp>
          <p:grpSp>
            <p:nvGrpSpPr>
              <p:cNvPr id="15" name="Group 6">
                <a:extLst>
                  <a:ext uri="{FF2B5EF4-FFF2-40B4-BE49-F238E27FC236}">
                    <a16:creationId xmlns:a16="http://schemas.microsoft.com/office/drawing/2014/main" id="{F881C3D1-48DC-4AE1-9443-4D9597246D7D}"/>
                  </a:ext>
                </a:extLst>
              </p:cNvPr>
              <p:cNvGrpSpPr/>
              <p:nvPr userDrawn="1"/>
            </p:nvGrpSpPr>
            <p:grpSpPr>
              <a:xfrm>
                <a:off x="1407705" y="5045834"/>
                <a:ext cx="211967" cy="211967"/>
                <a:chOff x="1549420" y="5712364"/>
                <a:chExt cx="312583" cy="312583"/>
              </a:xfrm>
            </p:grpSpPr>
            <p:sp>
              <p:nvSpPr>
                <p:cNvPr id="16" name="Oval 7">
                  <a:extLst>
                    <a:ext uri="{FF2B5EF4-FFF2-40B4-BE49-F238E27FC236}">
                      <a16:creationId xmlns:a16="http://schemas.microsoft.com/office/drawing/2014/main" id="{53724C14-BDD5-4F77-AE14-FB6E59DBC7B4}"/>
                    </a:ext>
                  </a:extLst>
                </p:cNvPr>
                <p:cNvSpPr/>
                <p:nvPr userDrawn="1"/>
              </p:nvSpPr>
              <p:spPr>
                <a:xfrm>
                  <a:off x="1549420" y="5712364"/>
                  <a:ext cx="312583" cy="31258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1">
                        <a:lumMod val="94000"/>
                        <a:lumOff val="6000"/>
                      </a:schemeClr>
                    </a:gs>
                    <a:gs pos="56000">
                      <a:schemeClr val="tx1">
                        <a:lumMod val="65000"/>
                        <a:lumOff val="35000"/>
                      </a:schemeClr>
                    </a:gs>
                    <a:gs pos="91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n w="0">
                  <a:solidFill>
                    <a:srgbClr val="262626"/>
                  </a:solidFill>
                </a:ln>
                <a:scene3d>
                  <a:camera prst="perspectiveFront"/>
                  <a:lightRig rig="threePt" dir="t"/>
                </a:scene3d>
                <a:sp3d>
                  <a:bevelT w="63500" h="12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800"/>
                </a:p>
              </p:txBody>
            </p:sp>
            <p:sp>
              <p:nvSpPr>
                <p:cNvPr id="17" name="Rounded Rectangle 8">
                  <a:extLst>
                    <a:ext uri="{FF2B5EF4-FFF2-40B4-BE49-F238E27FC236}">
                      <a16:creationId xmlns:a16="http://schemas.microsoft.com/office/drawing/2014/main" id="{7A296803-1F86-42CB-8A85-61CB31B56A1D}"/>
                    </a:ext>
                  </a:extLst>
                </p:cNvPr>
                <p:cNvSpPr/>
                <p:nvPr userDrawn="1"/>
              </p:nvSpPr>
              <p:spPr>
                <a:xfrm>
                  <a:off x="1634225" y="5796647"/>
                  <a:ext cx="142969" cy="144016"/>
                </a:xfrm>
                <a:prstGeom prst="roundRect">
                  <a:avLst/>
                </a:prstGeom>
                <a:solidFill>
                  <a:srgbClr val="737373"/>
                </a:solidFill>
                <a:ln w="6350">
                  <a:solidFill>
                    <a:srgbClr val="B0B0B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800"/>
                </a:p>
              </p:txBody>
            </p:sp>
          </p:grpSp>
        </p:grpSp>
        <p:sp>
          <p:nvSpPr>
            <p:cNvPr id="12" name="Picture Placeholder 2">
              <a:extLst>
                <a:ext uri="{FF2B5EF4-FFF2-40B4-BE49-F238E27FC236}">
                  <a16:creationId xmlns:a16="http://schemas.microsoft.com/office/drawing/2014/main" id="{02647728-65A8-4E8D-9C80-C287152A7EDA}"/>
                </a:ext>
              </a:extLst>
            </p:cNvPr>
            <p:cNvSpPr txBox="1">
              <a:spLocks/>
            </p:cNvSpPr>
            <p:nvPr/>
          </p:nvSpPr>
          <p:spPr>
            <a:xfrm>
              <a:off x="5051890" y="2223507"/>
              <a:ext cx="2088232" cy="338437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anchor="ctr"/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Arial" pitchFamily="34" charset="0"/>
                </a:defRPr>
              </a:lvl1pPr>
              <a:lvl2pPr marL="457223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46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69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91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114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337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56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783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/>
                <a:t>Your Picture Here</a:t>
              </a:r>
              <a:endParaRPr lang="ko-KR" altLang="en-US" dirty="0"/>
            </a:p>
          </p:txBody>
        </p:sp>
      </p:grpSp>
      <p:sp>
        <p:nvSpPr>
          <p:cNvPr id="4" name="그림 개체 틀 2"/>
          <p:cNvSpPr>
            <a:spLocks noGrp="1"/>
          </p:cNvSpPr>
          <p:nvPr>
            <p:ph type="pic" sz="quarter" idx="10" hasCustomPrompt="1"/>
          </p:nvPr>
        </p:nvSpPr>
        <p:spPr>
          <a:xfrm>
            <a:off x="5953328" y="1"/>
            <a:ext cx="6243450" cy="6866390"/>
          </a:xfrm>
          <a:custGeom>
            <a:avLst/>
            <a:gdLst>
              <a:gd name="connsiteX0" fmla="*/ 0 w 4427984"/>
              <a:gd name="connsiteY0" fmla="*/ 0 h 6866389"/>
              <a:gd name="connsiteX1" fmla="*/ 4427984 w 4427984"/>
              <a:gd name="connsiteY1" fmla="*/ 0 h 6866389"/>
              <a:gd name="connsiteX2" fmla="*/ 4427984 w 4427984"/>
              <a:gd name="connsiteY2" fmla="*/ 6866389 h 6866389"/>
              <a:gd name="connsiteX3" fmla="*/ 0 w 4427984"/>
              <a:gd name="connsiteY3" fmla="*/ 6866389 h 6866389"/>
              <a:gd name="connsiteX4" fmla="*/ 0 w 4427984"/>
              <a:gd name="connsiteY4" fmla="*/ 0 h 6866389"/>
              <a:gd name="connsiteX0" fmla="*/ 595618 w 4427984"/>
              <a:gd name="connsiteY0" fmla="*/ 0 h 6883167"/>
              <a:gd name="connsiteX1" fmla="*/ 4427984 w 4427984"/>
              <a:gd name="connsiteY1" fmla="*/ 16778 h 6883167"/>
              <a:gd name="connsiteX2" fmla="*/ 4427984 w 4427984"/>
              <a:gd name="connsiteY2" fmla="*/ 6883167 h 6883167"/>
              <a:gd name="connsiteX3" fmla="*/ 0 w 4427984"/>
              <a:gd name="connsiteY3" fmla="*/ 6883167 h 6883167"/>
              <a:gd name="connsiteX4" fmla="*/ 595618 w 4427984"/>
              <a:gd name="connsiteY4" fmla="*/ 0 h 6883167"/>
              <a:gd name="connsiteX0" fmla="*/ 1258348 w 5090714"/>
              <a:gd name="connsiteY0" fmla="*/ 0 h 6883167"/>
              <a:gd name="connsiteX1" fmla="*/ 5090714 w 5090714"/>
              <a:gd name="connsiteY1" fmla="*/ 16778 h 6883167"/>
              <a:gd name="connsiteX2" fmla="*/ 5090714 w 5090714"/>
              <a:gd name="connsiteY2" fmla="*/ 6883167 h 6883167"/>
              <a:gd name="connsiteX3" fmla="*/ 0 w 5090714"/>
              <a:gd name="connsiteY3" fmla="*/ 6874779 h 6883167"/>
              <a:gd name="connsiteX4" fmla="*/ 1258348 w 5090714"/>
              <a:gd name="connsiteY4" fmla="*/ 0 h 6883167"/>
              <a:gd name="connsiteX0" fmla="*/ 1493240 w 5090714"/>
              <a:gd name="connsiteY0" fmla="*/ 0 h 6883167"/>
              <a:gd name="connsiteX1" fmla="*/ 5090714 w 5090714"/>
              <a:gd name="connsiteY1" fmla="*/ 16778 h 6883167"/>
              <a:gd name="connsiteX2" fmla="*/ 5090714 w 5090714"/>
              <a:gd name="connsiteY2" fmla="*/ 6883167 h 6883167"/>
              <a:gd name="connsiteX3" fmla="*/ 0 w 5090714"/>
              <a:gd name="connsiteY3" fmla="*/ 6874779 h 6883167"/>
              <a:gd name="connsiteX4" fmla="*/ 1493240 w 5090714"/>
              <a:gd name="connsiteY4" fmla="*/ 0 h 6883167"/>
              <a:gd name="connsiteX0" fmla="*/ 1459684 w 5090714"/>
              <a:gd name="connsiteY0" fmla="*/ 0 h 6866389"/>
              <a:gd name="connsiteX1" fmla="*/ 5090714 w 5090714"/>
              <a:gd name="connsiteY1" fmla="*/ 0 h 6866389"/>
              <a:gd name="connsiteX2" fmla="*/ 5090714 w 5090714"/>
              <a:gd name="connsiteY2" fmla="*/ 6866389 h 6866389"/>
              <a:gd name="connsiteX3" fmla="*/ 0 w 5090714"/>
              <a:gd name="connsiteY3" fmla="*/ 6858001 h 6866389"/>
              <a:gd name="connsiteX4" fmla="*/ 1459684 w 5090714"/>
              <a:gd name="connsiteY4" fmla="*/ 0 h 6866389"/>
              <a:gd name="connsiteX0" fmla="*/ 1711354 w 5090714"/>
              <a:gd name="connsiteY0" fmla="*/ 0 h 6874778"/>
              <a:gd name="connsiteX1" fmla="*/ 5090714 w 5090714"/>
              <a:gd name="connsiteY1" fmla="*/ 8389 h 6874778"/>
              <a:gd name="connsiteX2" fmla="*/ 5090714 w 5090714"/>
              <a:gd name="connsiteY2" fmla="*/ 6874778 h 6874778"/>
              <a:gd name="connsiteX3" fmla="*/ 0 w 5090714"/>
              <a:gd name="connsiteY3" fmla="*/ 6866390 h 6874778"/>
              <a:gd name="connsiteX4" fmla="*/ 1711354 w 5090714"/>
              <a:gd name="connsiteY4" fmla="*/ 0 h 6874778"/>
              <a:gd name="connsiteX0" fmla="*/ 1937857 w 5317217"/>
              <a:gd name="connsiteY0" fmla="*/ 0 h 6874779"/>
              <a:gd name="connsiteX1" fmla="*/ 5317217 w 5317217"/>
              <a:gd name="connsiteY1" fmla="*/ 8389 h 6874779"/>
              <a:gd name="connsiteX2" fmla="*/ 5317217 w 5317217"/>
              <a:gd name="connsiteY2" fmla="*/ 6874778 h 6874779"/>
              <a:gd name="connsiteX3" fmla="*/ 0 w 5317217"/>
              <a:gd name="connsiteY3" fmla="*/ 6874779 h 6874779"/>
              <a:gd name="connsiteX4" fmla="*/ 1937857 w 5317217"/>
              <a:gd name="connsiteY4" fmla="*/ 0 h 6874779"/>
              <a:gd name="connsiteX0" fmla="*/ 1280632 w 5317217"/>
              <a:gd name="connsiteY0" fmla="*/ 10661 h 6866390"/>
              <a:gd name="connsiteX1" fmla="*/ 5317217 w 5317217"/>
              <a:gd name="connsiteY1" fmla="*/ 0 h 6866390"/>
              <a:gd name="connsiteX2" fmla="*/ 5317217 w 5317217"/>
              <a:gd name="connsiteY2" fmla="*/ 6866389 h 6866390"/>
              <a:gd name="connsiteX3" fmla="*/ 0 w 5317217"/>
              <a:gd name="connsiteY3" fmla="*/ 6866390 h 6866390"/>
              <a:gd name="connsiteX4" fmla="*/ 1280632 w 5317217"/>
              <a:gd name="connsiteY4" fmla="*/ 10661 h 6866390"/>
              <a:gd name="connsiteX0" fmla="*/ 1280632 w 5317217"/>
              <a:gd name="connsiteY0" fmla="*/ 1136 h 6866390"/>
              <a:gd name="connsiteX1" fmla="*/ 5317217 w 5317217"/>
              <a:gd name="connsiteY1" fmla="*/ 0 h 6866390"/>
              <a:gd name="connsiteX2" fmla="*/ 5317217 w 5317217"/>
              <a:gd name="connsiteY2" fmla="*/ 6866389 h 6866390"/>
              <a:gd name="connsiteX3" fmla="*/ 0 w 5317217"/>
              <a:gd name="connsiteY3" fmla="*/ 6866390 h 6866390"/>
              <a:gd name="connsiteX4" fmla="*/ 1280632 w 5317217"/>
              <a:gd name="connsiteY4" fmla="*/ 1136 h 6866390"/>
              <a:gd name="connsiteX0" fmla="*/ 1413982 w 5450567"/>
              <a:gd name="connsiteY0" fmla="*/ 1136 h 6866390"/>
              <a:gd name="connsiteX1" fmla="*/ 5450567 w 5450567"/>
              <a:gd name="connsiteY1" fmla="*/ 0 h 6866390"/>
              <a:gd name="connsiteX2" fmla="*/ 5450567 w 5450567"/>
              <a:gd name="connsiteY2" fmla="*/ 6866389 h 6866390"/>
              <a:gd name="connsiteX3" fmla="*/ 0 w 5450567"/>
              <a:gd name="connsiteY3" fmla="*/ 6866390 h 6866390"/>
              <a:gd name="connsiteX4" fmla="*/ 1413982 w 5450567"/>
              <a:gd name="connsiteY4" fmla="*/ 1136 h 6866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50567" h="6866390">
                <a:moveTo>
                  <a:pt x="1413982" y="1136"/>
                </a:moveTo>
                <a:lnTo>
                  <a:pt x="5450567" y="0"/>
                </a:lnTo>
                <a:lnTo>
                  <a:pt x="5450567" y="6866389"/>
                </a:lnTo>
                <a:lnTo>
                  <a:pt x="0" y="6866390"/>
                </a:lnTo>
                <a:lnTo>
                  <a:pt x="1413982" y="113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1" name="그림 개체 틀 2">
            <a:extLst>
              <a:ext uri="{FF2B5EF4-FFF2-40B4-BE49-F238E27FC236}">
                <a16:creationId xmlns:a16="http://schemas.microsoft.com/office/drawing/2014/main" id="{06B29B0E-C385-4751-A903-AF91C785A23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7780" y="2142999"/>
            <a:ext cx="2144970" cy="36281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483090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88379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09740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71851970-6E29-4DD3-9F5E-8C7E24CF843B}"/>
              </a:ext>
            </a:extLst>
          </p:cNvPr>
          <p:cNvSpPr/>
          <p:nvPr userDrawn="1"/>
        </p:nvSpPr>
        <p:spPr>
          <a:xfrm>
            <a:off x="-155643" y="5822933"/>
            <a:ext cx="7228116" cy="53005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2D74ACB-A22B-4507-B17C-22FF45CBE75F}"/>
              </a:ext>
            </a:extLst>
          </p:cNvPr>
          <p:cNvGrpSpPr/>
          <p:nvPr userDrawn="1"/>
        </p:nvGrpSpPr>
        <p:grpSpPr>
          <a:xfrm>
            <a:off x="738218" y="2966940"/>
            <a:ext cx="5597327" cy="3075352"/>
            <a:chOff x="-548507" y="477868"/>
            <a:chExt cx="11570449" cy="6357177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5A849B21-CE15-4FB9-9661-76002FE3FB65}"/>
                </a:ext>
              </a:extLst>
            </p:cNvPr>
            <p:cNvSpPr/>
            <p:nvPr/>
          </p:nvSpPr>
          <p:spPr>
            <a:xfrm>
              <a:off x="-482765" y="6440599"/>
              <a:ext cx="11438966" cy="394446"/>
            </a:xfrm>
            <a:custGeom>
              <a:avLst/>
              <a:gdLst>
                <a:gd name="connsiteX0" fmla="*/ 1605439 w 1657350"/>
                <a:gd name="connsiteY0" fmla="*/ 54769 h 57150"/>
                <a:gd name="connsiteX1" fmla="*/ 1652111 w 1657350"/>
                <a:gd name="connsiteY1" fmla="*/ 22384 h 57150"/>
                <a:gd name="connsiteX2" fmla="*/ 1652111 w 1657350"/>
                <a:gd name="connsiteY2" fmla="*/ 22384 h 57150"/>
                <a:gd name="connsiteX3" fmla="*/ 1636871 w 1657350"/>
                <a:gd name="connsiteY3" fmla="*/ 7144 h 57150"/>
                <a:gd name="connsiteX4" fmla="*/ 44291 w 1657350"/>
                <a:gd name="connsiteY4" fmla="*/ 12859 h 57150"/>
                <a:gd name="connsiteX5" fmla="*/ 23336 w 1657350"/>
                <a:gd name="connsiteY5" fmla="*/ 12859 h 57150"/>
                <a:gd name="connsiteX6" fmla="*/ 7144 w 1657350"/>
                <a:gd name="connsiteY6" fmla="*/ 26194 h 57150"/>
                <a:gd name="connsiteX7" fmla="*/ 7144 w 1657350"/>
                <a:gd name="connsiteY7" fmla="*/ 26194 h 57150"/>
                <a:gd name="connsiteX8" fmla="*/ 50959 w 1657350"/>
                <a:gd name="connsiteY8" fmla="*/ 53816 h 57150"/>
                <a:gd name="connsiteX9" fmla="*/ 51911 w 1657350"/>
                <a:gd name="connsiteY9" fmla="*/ 54769 h 57150"/>
                <a:gd name="connsiteX10" fmla="*/ 51911 w 1657350"/>
                <a:gd name="connsiteY10" fmla="*/ 54769 h 57150"/>
                <a:gd name="connsiteX11" fmla="*/ 56674 w 1657350"/>
                <a:gd name="connsiteY11" fmla="*/ 5476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57350" h="57150">
                  <a:moveTo>
                    <a:pt x="1605439" y="54769"/>
                  </a:moveTo>
                  <a:cubicBezTo>
                    <a:pt x="1605439" y="54769"/>
                    <a:pt x="1638776" y="50959"/>
                    <a:pt x="1652111" y="22384"/>
                  </a:cubicBezTo>
                  <a:lnTo>
                    <a:pt x="1652111" y="22384"/>
                  </a:lnTo>
                  <a:cubicBezTo>
                    <a:pt x="1652111" y="13811"/>
                    <a:pt x="1645444" y="7144"/>
                    <a:pt x="1636871" y="7144"/>
                  </a:cubicBezTo>
                  <a:lnTo>
                    <a:pt x="44291" y="12859"/>
                  </a:lnTo>
                  <a:lnTo>
                    <a:pt x="23336" y="12859"/>
                  </a:lnTo>
                  <a:cubicBezTo>
                    <a:pt x="14764" y="12859"/>
                    <a:pt x="7144" y="18574"/>
                    <a:pt x="7144" y="26194"/>
                  </a:cubicBezTo>
                  <a:lnTo>
                    <a:pt x="7144" y="26194"/>
                  </a:lnTo>
                  <a:cubicBezTo>
                    <a:pt x="17621" y="45244"/>
                    <a:pt x="40481" y="51911"/>
                    <a:pt x="50959" y="53816"/>
                  </a:cubicBezTo>
                  <a:lnTo>
                    <a:pt x="51911" y="54769"/>
                  </a:lnTo>
                  <a:cubicBezTo>
                    <a:pt x="51911" y="54769"/>
                    <a:pt x="51911" y="54769"/>
                    <a:pt x="51911" y="54769"/>
                  </a:cubicBezTo>
                  <a:lnTo>
                    <a:pt x="56674" y="54769"/>
                  </a:lnTo>
                </a:path>
              </a:pathLst>
            </a:custGeom>
            <a:solidFill>
              <a:srgbClr val="5F676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ABBADD96-8742-47E9-ADBF-966AF6C2A88A}"/>
                </a:ext>
              </a:extLst>
            </p:cNvPr>
            <p:cNvSpPr/>
            <p:nvPr/>
          </p:nvSpPr>
          <p:spPr>
            <a:xfrm>
              <a:off x="700575" y="477868"/>
              <a:ext cx="9072285" cy="5916709"/>
            </a:xfrm>
            <a:custGeom>
              <a:avLst/>
              <a:gdLst>
                <a:gd name="connsiteX0" fmla="*/ 1311116 w 1314450"/>
                <a:gd name="connsiteY0" fmla="*/ 813911 h 857250"/>
                <a:gd name="connsiteX1" fmla="*/ 1281589 w 1314450"/>
                <a:gd name="connsiteY1" fmla="*/ 852964 h 857250"/>
                <a:gd name="connsiteX2" fmla="*/ 36671 w 1314450"/>
                <a:gd name="connsiteY2" fmla="*/ 852964 h 857250"/>
                <a:gd name="connsiteX3" fmla="*/ 7144 w 1314450"/>
                <a:gd name="connsiteY3" fmla="*/ 813911 h 857250"/>
                <a:gd name="connsiteX4" fmla="*/ 7144 w 1314450"/>
                <a:gd name="connsiteY4" fmla="*/ 46196 h 857250"/>
                <a:gd name="connsiteX5" fmla="*/ 36671 w 1314450"/>
                <a:gd name="connsiteY5" fmla="*/ 7144 h 857250"/>
                <a:gd name="connsiteX6" fmla="*/ 1281589 w 1314450"/>
                <a:gd name="connsiteY6" fmla="*/ 7144 h 857250"/>
                <a:gd name="connsiteX7" fmla="*/ 1311116 w 1314450"/>
                <a:gd name="connsiteY7" fmla="*/ 46196 h 857250"/>
                <a:gd name="connsiteX8" fmla="*/ 1311116 w 1314450"/>
                <a:gd name="connsiteY8" fmla="*/ 813911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84A9D00-91F0-4D80-A859-DDF02D71AAC0}"/>
                </a:ext>
              </a:extLst>
            </p:cNvPr>
            <p:cNvSpPr/>
            <p:nvPr/>
          </p:nvSpPr>
          <p:spPr>
            <a:xfrm>
              <a:off x="1088451" y="839448"/>
              <a:ext cx="8283390" cy="5062073"/>
            </a:xfrm>
            <a:custGeom>
              <a:avLst/>
              <a:gdLst>
                <a:gd name="connsiteX0" fmla="*/ 7144 w 1200150"/>
                <a:gd name="connsiteY0" fmla="*/ 7144 h 733425"/>
                <a:gd name="connsiteX1" fmla="*/ 1196816 w 1200150"/>
                <a:gd name="connsiteY1" fmla="*/ 7144 h 733425"/>
                <a:gd name="connsiteX2" fmla="*/ 1196816 w 1200150"/>
                <a:gd name="connsiteY2" fmla="*/ 730091 h 733425"/>
                <a:gd name="connsiteX3" fmla="*/ 7144 w 1200150"/>
                <a:gd name="connsiteY3" fmla="*/ 730091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150" h="733425">
                  <a:moveTo>
                    <a:pt x="7144" y="7144"/>
                  </a:moveTo>
                  <a:lnTo>
                    <a:pt x="1196816" y="7144"/>
                  </a:lnTo>
                  <a:lnTo>
                    <a:pt x="1196816" y="730091"/>
                  </a:lnTo>
                  <a:lnTo>
                    <a:pt x="7144" y="730091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C31B7BAF-937A-4CEF-827A-FDF7B177430F}"/>
                </a:ext>
              </a:extLst>
            </p:cNvPr>
            <p:cNvSpPr/>
            <p:nvPr/>
          </p:nvSpPr>
          <p:spPr>
            <a:xfrm>
              <a:off x="-548507" y="6164484"/>
              <a:ext cx="11570449" cy="460187"/>
            </a:xfrm>
            <a:custGeom>
              <a:avLst/>
              <a:gdLst>
                <a:gd name="connsiteX0" fmla="*/ 50006 w 1676400"/>
                <a:gd name="connsiteY0" fmla="*/ 7144 h 66675"/>
                <a:gd name="connsiteX1" fmla="*/ 1630204 w 1676400"/>
                <a:gd name="connsiteY1" fmla="*/ 7144 h 66675"/>
                <a:gd name="connsiteX2" fmla="*/ 1672114 w 1676400"/>
                <a:gd name="connsiteY2" fmla="*/ 49054 h 66675"/>
                <a:gd name="connsiteX3" fmla="*/ 1672114 w 1676400"/>
                <a:gd name="connsiteY3" fmla="*/ 57626 h 66675"/>
                <a:gd name="connsiteX4" fmla="*/ 1656874 w 1676400"/>
                <a:gd name="connsiteY4" fmla="*/ 62389 h 66675"/>
                <a:gd name="connsiteX5" fmla="*/ 1654016 w 1676400"/>
                <a:gd name="connsiteY5" fmla="*/ 62389 h 66675"/>
                <a:gd name="connsiteX6" fmla="*/ 29051 w 1676400"/>
                <a:gd name="connsiteY6" fmla="*/ 62389 h 66675"/>
                <a:gd name="connsiteX7" fmla="*/ 21431 w 1676400"/>
                <a:gd name="connsiteY7" fmla="*/ 63341 h 66675"/>
                <a:gd name="connsiteX8" fmla="*/ 7144 w 1676400"/>
                <a:gd name="connsiteY8" fmla="*/ 55721 h 66675"/>
                <a:gd name="connsiteX9" fmla="*/ 7144 w 1676400"/>
                <a:gd name="connsiteY9" fmla="*/ 48101 h 66675"/>
                <a:gd name="connsiteX10" fmla="*/ 50006 w 1676400"/>
                <a:gd name="connsiteY10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6400" h="66675">
                  <a:moveTo>
                    <a:pt x="50006" y="7144"/>
                  </a:moveTo>
                  <a:lnTo>
                    <a:pt x="1630204" y="7144"/>
                  </a:lnTo>
                  <a:cubicBezTo>
                    <a:pt x="1653064" y="7144"/>
                    <a:pt x="1672114" y="26194"/>
                    <a:pt x="1672114" y="49054"/>
                  </a:cubicBezTo>
                  <a:lnTo>
                    <a:pt x="1672114" y="57626"/>
                  </a:lnTo>
                  <a:cubicBezTo>
                    <a:pt x="1672114" y="57626"/>
                    <a:pt x="1674019" y="64294"/>
                    <a:pt x="1656874" y="62389"/>
                  </a:cubicBezTo>
                  <a:cubicBezTo>
                    <a:pt x="1655921" y="62389"/>
                    <a:pt x="1654969" y="62389"/>
                    <a:pt x="1654016" y="62389"/>
                  </a:cubicBezTo>
                  <a:lnTo>
                    <a:pt x="29051" y="62389"/>
                  </a:lnTo>
                  <a:cubicBezTo>
                    <a:pt x="26194" y="62389"/>
                    <a:pt x="24289" y="62389"/>
                    <a:pt x="21431" y="63341"/>
                  </a:cubicBezTo>
                  <a:cubicBezTo>
                    <a:pt x="16669" y="64294"/>
                    <a:pt x="8096" y="64294"/>
                    <a:pt x="7144" y="55721"/>
                  </a:cubicBezTo>
                  <a:lnTo>
                    <a:pt x="7144" y="48101"/>
                  </a:lnTo>
                  <a:cubicBezTo>
                    <a:pt x="8096" y="25241"/>
                    <a:pt x="26194" y="7144"/>
                    <a:pt x="50006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E3FD438-8B5C-47BC-96ED-07C3FD4A617D}"/>
                </a:ext>
              </a:extLst>
            </p:cNvPr>
            <p:cNvSpPr/>
            <p:nvPr/>
          </p:nvSpPr>
          <p:spPr>
            <a:xfrm>
              <a:off x="4438629" y="6215033"/>
              <a:ext cx="1618413" cy="184076"/>
            </a:xfrm>
            <a:custGeom>
              <a:avLst/>
              <a:gdLst>
                <a:gd name="connsiteX0" fmla="*/ 1478513 w 1618413"/>
                <a:gd name="connsiteY0" fmla="*/ 177499 h 184076"/>
                <a:gd name="connsiteX1" fmla="*/ 1485084 w 1618413"/>
                <a:gd name="connsiteY1" fmla="*/ 177499 h 184076"/>
                <a:gd name="connsiteX2" fmla="*/ 1502686 w 1618413"/>
                <a:gd name="connsiteY2" fmla="*/ 178122 h 184076"/>
                <a:gd name="connsiteX3" fmla="*/ 1499879 w 1618413"/>
                <a:gd name="connsiteY3" fmla="*/ 178526 h 184076"/>
                <a:gd name="connsiteX4" fmla="*/ 1478513 w 1618413"/>
                <a:gd name="connsiteY4" fmla="*/ 177499 h 184076"/>
                <a:gd name="connsiteX5" fmla="*/ 84799 w 1618413"/>
                <a:gd name="connsiteY5" fmla="*/ 170928 h 184076"/>
                <a:gd name="connsiteX6" fmla="*/ 117666 w 1618413"/>
                <a:gd name="connsiteY6" fmla="*/ 177499 h 184076"/>
                <a:gd name="connsiteX7" fmla="*/ 104518 w 1618413"/>
                <a:gd name="connsiteY7" fmla="*/ 177499 h 184076"/>
                <a:gd name="connsiteX8" fmla="*/ 84799 w 1618413"/>
                <a:gd name="connsiteY8" fmla="*/ 170928 h 184076"/>
                <a:gd name="connsiteX9" fmla="*/ 1603418 w 1618413"/>
                <a:gd name="connsiteY9" fmla="*/ 0 h 184076"/>
                <a:gd name="connsiteX10" fmla="*/ 1616567 w 1618413"/>
                <a:gd name="connsiteY10" fmla="*/ 0 h 184076"/>
                <a:gd name="connsiteX11" fmla="*/ 1511177 w 1618413"/>
                <a:gd name="connsiteY11" fmla="*/ 178423 h 184076"/>
                <a:gd name="connsiteX12" fmla="*/ 1502686 w 1618413"/>
                <a:gd name="connsiteY12" fmla="*/ 178122 h 184076"/>
                <a:gd name="connsiteX13" fmla="*/ 1521501 w 1618413"/>
                <a:gd name="connsiteY13" fmla="*/ 175419 h 184076"/>
                <a:gd name="connsiteX14" fmla="*/ 1603418 w 1618413"/>
                <a:gd name="connsiteY14" fmla="*/ 6571 h 184076"/>
                <a:gd name="connsiteX15" fmla="*/ 5911 w 1618413"/>
                <a:gd name="connsiteY15" fmla="*/ 0 h 184076"/>
                <a:gd name="connsiteX16" fmla="*/ 19060 w 1618413"/>
                <a:gd name="connsiteY16" fmla="*/ 6571 h 184076"/>
                <a:gd name="connsiteX17" fmla="*/ 91379 w 1618413"/>
                <a:gd name="connsiteY17" fmla="*/ 184076 h 184076"/>
                <a:gd name="connsiteX18" fmla="*/ 5911 w 1618413"/>
                <a:gd name="connsiteY18" fmla="*/ 0 h 184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8413" h="184076">
                  <a:moveTo>
                    <a:pt x="1478513" y="177499"/>
                  </a:moveTo>
                  <a:lnTo>
                    <a:pt x="1485084" y="177499"/>
                  </a:lnTo>
                  <a:lnTo>
                    <a:pt x="1502686" y="178122"/>
                  </a:lnTo>
                  <a:lnTo>
                    <a:pt x="1499879" y="178526"/>
                  </a:lnTo>
                  <a:cubicBezTo>
                    <a:pt x="1487142" y="179142"/>
                    <a:pt x="1478513" y="177499"/>
                    <a:pt x="1478513" y="177499"/>
                  </a:cubicBezTo>
                  <a:close/>
                  <a:moveTo>
                    <a:pt x="84799" y="170928"/>
                  </a:moveTo>
                  <a:cubicBezTo>
                    <a:pt x="97947" y="177499"/>
                    <a:pt x="104518" y="177499"/>
                    <a:pt x="117666" y="177499"/>
                  </a:cubicBezTo>
                  <a:lnTo>
                    <a:pt x="104518" y="177499"/>
                  </a:lnTo>
                  <a:cubicBezTo>
                    <a:pt x="97947" y="177499"/>
                    <a:pt x="91370" y="177499"/>
                    <a:pt x="84799" y="170928"/>
                  </a:cubicBezTo>
                  <a:close/>
                  <a:moveTo>
                    <a:pt x="1603418" y="0"/>
                  </a:moveTo>
                  <a:lnTo>
                    <a:pt x="1616567" y="0"/>
                  </a:lnTo>
                  <a:cubicBezTo>
                    <a:pt x="1631361" y="152847"/>
                    <a:pt x="1553705" y="176266"/>
                    <a:pt x="1511177" y="178423"/>
                  </a:cubicBezTo>
                  <a:lnTo>
                    <a:pt x="1502686" y="178122"/>
                  </a:lnTo>
                  <a:lnTo>
                    <a:pt x="1521501" y="175419"/>
                  </a:lnTo>
                  <a:cubicBezTo>
                    <a:pt x="1560791" y="165788"/>
                    <a:pt x="1611636" y="129836"/>
                    <a:pt x="1603418" y="6571"/>
                  </a:cubicBezTo>
                  <a:close/>
                  <a:moveTo>
                    <a:pt x="5911" y="0"/>
                  </a:moveTo>
                  <a:lnTo>
                    <a:pt x="19060" y="6571"/>
                  </a:lnTo>
                  <a:cubicBezTo>
                    <a:pt x="19060" y="6571"/>
                    <a:pt x="-20385" y="144631"/>
                    <a:pt x="91379" y="184076"/>
                  </a:cubicBezTo>
                  <a:cubicBezTo>
                    <a:pt x="-33534" y="151202"/>
                    <a:pt x="5911" y="0"/>
                    <a:pt x="5911" y="0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38E8840-2F16-451C-890B-8F89FA42FB9D}"/>
                </a:ext>
              </a:extLst>
            </p:cNvPr>
            <p:cNvGrpSpPr/>
            <p:nvPr/>
          </p:nvGrpSpPr>
          <p:grpSpPr>
            <a:xfrm>
              <a:off x="1606" y="6382978"/>
              <a:ext cx="413937" cy="115242"/>
              <a:chOff x="5955" y="6353672"/>
              <a:chExt cx="413937" cy="115242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25FA2B39-D875-4EB6-A923-3D5766DB2170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02B39FDC-540A-4462-832F-2F4170327FD6}"/>
                  </a:ext>
                </a:extLst>
              </p:cNvPr>
              <p:cNvSpPr/>
              <p:nvPr/>
            </p:nvSpPr>
            <p:spPr>
              <a:xfrm>
                <a:off x="99417" y="6382279"/>
                <a:ext cx="227012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BF5FC40-BAB3-44E6-A76F-4449B55EF7CA}"/>
                </a:ext>
              </a:extLst>
            </p:cNvPr>
            <p:cNvGrpSpPr/>
            <p:nvPr/>
          </p:nvGrpSpPr>
          <p:grpSpPr>
            <a:xfrm>
              <a:off x="9855291" y="6381600"/>
              <a:ext cx="885989" cy="115242"/>
              <a:chOff x="5955" y="6353672"/>
              <a:chExt cx="413937" cy="115242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B078A552-7F6D-4C12-9A77-AC4C01B33624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935F7417-B7FC-401C-A1CC-37FA6D3255DF}"/>
                  </a:ext>
                </a:extLst>
              </p:cNvPr>
              <p:cNvSpPr/>
              <p:nvPr/>
            </p:nvSpPr>
            <p:spPr>
              <a:xfrm>
                <a:off x="84761" y="6382279"/>
                <a:ext cx="256326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FC33F70-49EE-460F-907B-11B885588A9C}"/>
                </a:ext>
              </a:extLst>
            </p:cNvPr>
            <p:cNvSpPr/>
            <p:nvPr/>
          </p:nvSpPr>
          <p:spPr>
            <a:xfrm>
              <a:off x="3892805" y="496953"/>
              <a:ext cx="5479036" cy="5431217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4B47D62F-D77B-4B0E-A65D-EA92E6B01EF5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1460973" y="3139665"/>
            <a:ext cx="4145457" cy="24896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3AD81A65-D555-49BE-8D52-7F50625BF1A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2163662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49280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s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4" name="Group 633">
            <a:extLst>
              <a:ext uri="{FF2B5EF4-FFF2-40B4-BE49-F238E27FC236}">
                <a16:creationId xmlns:a16="http://schemas.microsoft.com/office/drawing/2014/main" id="{AAEE2BD1-B8F7-479D-941B-7C91AF788893}"/>
              </a:ext>
            </a:extLst>
          </p:cNvPr>
          <p:cNvGrpSpPr/>
          <p:nvPr userDrawn="1"/>
        </p:nvGrpSpPr>
        <p:grpSpPr>
          <a:xfrm>
            <a:off x="-266651" y="244950"/>
            <a:ext cx="12743631" cy="6344328"/>
            <a:chOff x="-266651" y="244950"/>
            <a:chExt cx="12743631" cy="6344328"/>
          </a:xfrm>
          <a:solidFill>
            <a:schemeClr val="bg1">
              <a:alpha val="10000"/>
            </a:schemeClr>
          </a:solidFill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30C1C8E-FDE2-439F-80D9-FB4D6EE1615F}"/>
                </a:ext>
              </a:extLst>
            </p:cNvPr>
            <p:cNvGrpSpPr/>
            <p:nvPr userDrawn="1"/>
          </p:nvGrpSpPr>
          <p:grpSpPr>
            <a:xfrm>
              <a:off x="268040" y="24495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14" name="Oval 1">
                <a:extLst>
                  <a:ext uri="{FF2B5EF4-FFF2-40B4-BE49-F238E27FC236}">
                    <a16:creationId xmlns:a16="http://schemas.microsoft.com/office/drawing/2014/main" id="{FA9A91F6-421C-410C-BB90-DE3EE2BF2FD4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5" name="Oval 1">
                <a:extLst>
                  <a:ext uri="{FF2B5EF4-FFF2-40B4-BE49-F238E27FC236}">
                    <a16:creationId xmlns:a16="http://schemas.microsoft.com/office/drawing/2014/main" id="{183E29A1-4F71-4814-944E-0CE8B2350636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6" name="Oval 1">
                <a:extLst>
                  <a:ext uri="{FF2B5EF4-FFF2-40B4-BE49-F238E27FC236}">
                    <a16:creationId xmlns:a16="http://schemas.microsoft.com/office/drawing/2014/main" id="{22B4A808-26CE-4C92-9ACB-ACD71BFB3882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7" name="Oval 1">
                <a:extLst>
                  <a:ext uri="{FF2B5EF4-FFF2-40B4-BE49-F238E27FC236}">
                    <a16:creationId xmlns:a16="http://schemas.microsoft.com/office/drawing/2014/main" id="{41392400-9AAD-4D35-BF1F-E4C93B958248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8" name="Oval 1">
                <a:extLst>
                  <a:ext uri="{FF2B5EF4-FFF2-40B4-BE49-F238E27FC236}">
                    <a16:creationId xmlns:a16="http://schemas.microsoft.com/office/drawing/2014/main" id="{EAE676CF-D694-4B09-AB1C-F61E459071A9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9" name="Oval 1">
                <a:extLst>
                  <a:ext uri="{FF2B5EF4-FFF2-40B4-BE49-F238E27FC236}">
                    <a16:creationId xmlns:a16="http://schemas.microsoft.com/office/drawing/2014/main" id="{7CB33FEB-A4DE-4217-A530-751C069A217D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0" name="Oval 1">
                <a:extLst>
                  <a:ext uri="{FF2B5EF4-FFF2-40B4-BE49-F238E27FC236}">
                    <a16:creationId xmlns:a16="http://schemas.microsoft.com/office/drawing/2014/main" id="{4B19AB9F-8557-44A9-B946-8DEF220BA2E4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038E5BD-FD77-47D0-867B-755250C4655D}"/>
                </a:ext>
              </a:extLst>
            </p:cNvPr>
            <p:cNvGrpSpPr/>
            <p:nvPr userDrawn="1"/>
          </p:nvGrpSpPr>
          <p:grpSpPr>
            <a:xfrm>
              <a:off x="1356995" y="24495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2" name="Oval 1">
                <a:extLst>
                  <a:ext uri="{FF2B5EF4-FFF2-40B4-BE49-F238E27FC236}">
                    <a16:creationId xmlns:a16="http://schemas.microsoft.com/office/drawing/2014/main" id="{CE071054-DE68-4EEC-9C32-479F3AC5A839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3" name="Oval 1">
                <a:extLst>
                  <a:ext uri="{FF2B5EF4-FFF2-40B4-BE49-F238E27FC236}">
                    <a16:creationId xmlns:a16="http://schemas.microsoft.com/office/drawing/2014/main" id="{97FD0A8C-095E-4889-8E17-2F169A5C5AED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4" name="Oval 1">
                <a:extLst>
                  <a:ext uri="{FF2B5EF4-FFF2-40B4-BE49-F238E27FC236}">
                    <a16:creationId xmlns:a16="http://schemas.microsoft.com/office/drawing/2014/main" id="{B5AA2E8E-879B-491C-A99E-CADE9D41C92C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5" name="Oval 1">
                <a:extLst>
                  <a:ext uri="{FF2B5EF4-FFF2-40B4-BE49-F238E27FC236}">
                    <a16:creationId xmlns:a16="http://schemas.microsoft.com/office/drawing/2014/main" id="{A8CA4394-EBE4-464C-9A0C-1CB3EF2AD0F8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6" name="Oval 1">
                <a:extLst>
                  <a:ext uri="{FF2B5EF4-FFF2-40B4-BE49-F238E27FC236}">
                    <a16:creationId xmlns:a16="http://schemas.microsoft.com/office/drawing/2014/main" id="{03D3766E-6E4C-4E7B-8444-93C433906C76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7" name="Oval 1">
                <a:extLst>
                  <a:ext uri="{FF2B5EF4-FFF2-40B4-BE49-F238E27FC236}">
                    <a16:creationId xmlns:a16="http://schemas.microsoft.com/office/drawing/2014/main" id="{198B9FBA-996D-4A14-ABE1-B536C25E3A3B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8" name="Oval 1">
                <a:extLst>
                  <a:ext uri="{FF2B5EF4-FFF2-40B4-BE49-F238E27FC236}">
                    <a16:creationId xmlns:a16="http://schemas.microsoft.com/office/drawing/2014/main" id="{421498BD-FB34-4B84-B16A-EC7F512644B0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3A20C5DF-8AB4-4B2D-97DE-4633EE466B9E}"/>
                </a:ext>
              </a:extLst>
            </p:cNvPr>
            <p:cNvGrpSpPr/>
            <p:nvPr userDrawn="1"/>
          </p:nvGrpSpPr>
          <p:grpSpPr>
            <a:xfrm>
              <a:off x="2445950" y="24495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30" name="Oval 1">
                <a:extLst>
                  <a:ext uri="{FF2B5EF4-FFF2-40B4-BE49-F238E27FC236}">
                    <a16:creationId xmlns:a16="http://schemas.microsoft.com/office/drawing/2014/main" id="{6B84BF65-01DE-444D-B530-612D994EAFCC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1" name="Oval 1">
                <a:extLst>
                  <a:ext uri="{FF2B5EF4-FFF2-40B4-BE49-F238E27FC236}">
                    <a16:creationId xmlns:a16="http://schemas.microsoft.com/office/drawing/2014/main" id="{6DDF4C6F-D2A5-4C9D-8F35-B79C4FAD40C6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2" name="Oval 1">
                <a:extLst>
                  <a:ext uri="{FF2B5EF4-FFF2-40B4-BE49-F238E27FC236}">
                    <a16:creationId xmlns:a16="http://schemas.microsoft.com/office/drawing/2014/main" id="{ACA35109-5140-4C6C-88C5-13F64F69A0DA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3" name="Oval 1">
                <a:extLst>
                  <a:ext uri="{FF2B5EF4-FFF2-40B4-BE49-F238E27FC236}">
                    <a16:creationId xmlns:a16="http://schemas.microsoft.com/office/drawing/2014/main" id="{18D9B9DB-CC19-4100-A75C-8F348A864BE5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4" name="Oval 1">
                <a:extLst>
                  <a:ext uri="{FF2B5EF4-FFF2-40B4-BE49-F238E27FC236}">
                    <a16:creationId xmlns:a16="http://schemas.microsoft.com/office/drawing/2014/main" id="{5FF4363E-399F-46BE-8A6D-15F299A88E16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5" name="Oval 1">
                <a:extLst>
                  <a:ext uri="{FF2B5EF4-FFF2-40B4-BE49-F238E27FC236}">
                    <a16:creationId xmlns:a16="http://schemas.microsoft.com/office/drawing/2014/main" id="{AE02F958-2DD1-4756-ACDD-0D259DDFA279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6" name="Oval 1">
                <a:extLst>
                  <a:ext uri="{FF2B5EF4-FFF2-40B4-BE49-F238E27FC236}">
                    <a16:creationId xmlns:a16="http://schemas.microsoft.com/office/drawing/2014/main" id="{765077BA-2A48-4550-A0A9-E60CC024375E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4F04C841-01B9-460D-AFD8-B51B9D6F9652}"/>
                </a:ext>
              </a:extLst>
            </p:cNvPr>
            <p:cNvGrpSpPr/>
            <p:nvPr userDrawn="1"/>
          </p:nvGrpSpPr>
          <p:grpSpPr>
            <a:xfrm>
              <a:off x="3534905" y="24495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38" name="Oval 1">
                <a:extLst>
                  <a:ext uri="{FF2B5EF4-FFF2-40B4-BE49-F238E27FC236}">
                    <a16:creationId xmlns:a16="http://schemas.microsoft.com/office/drawing/2014/main" id="{53A5E8AF-5E7D-4E45-AA3C-8C785E54DBA3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9" name="Oval 1">
                <a:extLst>
                  <a:ext uri="{FF2B5EF4-FFF2-40B4-BE49-F238E27FC236}">
                    <a16:creationId xmlns:a16="http://schemas.microsoft.com/office/drawing/2014/main" id="{68CFA90B-1EC3-4D1F-8B64-952BDBEE50EA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0" name="Oval 1">
                <a:extLst>
                  <a:ext uri="{FF2B5EF4-FFF2-40B4-BE49-F238E27FC236}">
                    <a16:creationId xmlns:a16="http://schemas.microsoft.com/office/drawing/2014/main" id="{C92F1F6D-B4C0-40FD-BB58-D6CFC7396260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1" name="Oval 1">
                <a:extLst>
                  <a:ext uri="{FF2B5EF4-FFF2-40B4-BE49-F238E27FC236}">
                    <a16:creationId xmlns:a16="http://schemas.microsoft.com/office/drawing/2014/main" id="{DC75D0C4-35B0-4655-A9D3-3E3D383F12A9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2" name="Oval 1">
                <a:extLst>
                  <a:ext uri="{FF2B5EF4-FFF2-40B4-BE49-F238E27FC236}">
                    <a16:creationId xmlns:a16="http://schemas.microsoft.com/office/drawing/2014/main" id="{18815E51-28DD-4A37-B66A-E2B556DEBF92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3" name="Oval 1">
                <a:extLst>
                  <a:ext uri="{FF2B5EF4-FFF2-40B4-BE49-F238E27FC236}">
                    <a16:creationId xmlns:a16="http://schemas.microsoft.com/office/drawing/2014/main" id="{581385F5-0C18-4F07-86F9-3B39D118C113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4" name="Oval 1">
                <a:extLst>
                  <a:ext uri="{FF2B5EF4-FFF2-40B4-BE49-F238E27FC236}">
                    <a16:creationId xmlns:a16="http://schemas.microsoft.com/office/drawing/2014/main" id="{3C9486CE-A940-433A-B8A0-0C3EFF96783D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36E5A1AA-9518-4B02-978A-F41738BE00DF}"/>
                </a:ext>
              </a:extLst>
            </p:cNvPr>
            <p:cNvGrpSpPr/>
            <p:nvPr userDrawn="1"/>
          </p:nvGrpSpPr>
          <p:grpSpPr>
            <a:xfrm>
              <a:off x="4623860" y="24495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46" name="Oval 1">
                <a:extLst>
                  <a:ext uri="{FF2B5EF4-FFF2-40B4-BE49-F238E27FC236}">
                    <a16:creationId xmlns:a16="http://schemas.microsoft.com/office/drawing/2014/main" id="{07D239A1-F120-4BFD-A484-6F044423ED73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7" name="Oval 1">
                <a:extLst>
                  <a:ext uri="{FF2B5EF4-FFF2-40B4-BE49-F238E27FC236}">
                    <a16:creationId xmlns:a16="http://schemas.microsoft.com/office/drawing/2014/main" id="{D02F4155-030A-4FC7-A4D5-5F886C212FEC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8" name="Oval 1">
                <a:extLst>
                  <a:ext uri="{FF2B5EF4-FFF2-40B4-BE49-F238E27FC236}">
                    <a16:creationId xmlns:a16="http://schemas.microsoft.com/office/drawing/2014/main" id="{7C26518F-E318-4FF7-8769-C1A1F400718A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9" name="Oval 1">
                <a:extLst>
                  <a:ext uri="{FF2B5EF4-FFF2-40B4-BE49-F238E27FC236}">
                    <a16:creationId xmlns:a16="http://schemas.microsoft.com/office/drawing/2014/main" id="{8BA53971-816A-4BAD-9961-C46548D91B64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0" name="Oval 1">
                <a:extLst>
                  <a:ext uri="{FF2B5EF4-FFF2-40B4-BE49-F238E27FC236}">
                    <a16:creationId xmlns:a16="http://schemas.microsoft.com/office/drawing/2014/main" id="{3A18C2E9-06B0-4CC0-82FE-A47A460145B9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1" name="Oval 1">
                <a:extLst>
                  <a:ext uri="{FF2B5EF4-FFF2-40B4-BE49-F238E27FC236}">
                    <a16:creationId xmlns:a16="http://schemas.microsoft.com/office/drawing/2014/main" id="{21D87CE6-0ABB-4C16-8183-667C0CA9279D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2" name="Oval 1">
                <a:extLst>
                  <a:ext uri="{FF2B5EF4-FFF2-40B4-BE49-F238E27FC236}">
                    <a16:creationId xmlns:a16="http://schemas.microsoft.com/office/drawing/2014/main" id="{6EE7F134-1A81-4981-B820-DEBABD09297F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FE827B77-9C26-41CF-BC14-367E8CDB6C3D}"/>
                </a:ext>
              </a:extLst>
            </p:cNvPr>
            <p:cNvGrpSpPr/>
            <p:nvPr userDrawn="1"/>
          </p:nvGrpSpPr>
          <p:grpSpPr>
            <a:xfrm>
              <a:off x="5712815" y="24495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54" name="Oval 1">
                <a:extLst>
                  <a:ext uri="{FF2B5EF4-FFF2-40B4-BE49-F238E27FC236}">
                    <a16:creationId xmlns:a16="http://schemas.microsoft.com/office/drawing/2014/main" id="{2B7DBE4B-51E7-40BB-B1CA-AACF1F7E883F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5" name="Oval 1">
                <a:extLst>
                  <a:ext uri="{FF2B5EF4-FFF2-40B4-BE49-F238E27FC236}">
                    <a16:creationId xmlns:a16="http://schemas.microsoft.com/office/drawing/2014/main" id="{C192DBCA-1B67-4724-9008-168F8D338479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6" name="Oval 1">
                <a:extLst>
                  <a:ext uri="{FF2B5EF4-FFF2-40B4-BE49-F238E27FC236}">
                    <a16:creationId xmlns:a16="http://schemas.microsoft.com/office/drawing/2014/main" id="{EC441A24-9DCB-4CBA-B78E-421B26D21AE1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7" name="Oval 1">
                <a:extLst>
                  <a:ext uri="{FF2B5EF4-FFF2-40B4-BE49-F238E27FC236}">
                    <a16:creationId xmlns:a16="http://schemas.microsoft.com/office/drawing/2014/main" id="{06A122AE-159A-4498-8E9A-8EC61CDC5BFA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8" name="Oval 1">
                <a:extLst>
                  <a:ext uri="{FF2B5EF4-FFF2-40B4-BE49-F238E27FC236}">
                    <a16:creationId xmlns:a16="http://schemas.microsoft.com/office/drawing/2014/main" id="{A9217A9B-1591-4B48-8CAA-20DD6E48E16C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9" name="Oval 1">
                <a:extLst>
                  <a:ext uri="{FF2B5EF4-FFF2-40B4-BE49-F238E27FC236}">
                    <a16:creationId xmlns:a16="http://schemas.microsoft.com/office/drawing/2014/main" id="{C4CE3C65-CF19-4885-81D2-A80FB7C33173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0" name="Oval 1">
                <a:extLst>
                  <a:ext uri="{FF2B5EF4-FFF2-40B4-BE49-F238E27FC236}">
                    <a16:creationId xmlns:a16="http://schemas.microsoft.com/office/drawing/2014/main" id="{6EF82365-F72D-4CE2-A0CA-13799A441D8D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A943E60A-3DA6-4DEC-9C9C-530E3A02D588}"/>
                </a:ext>
              </a:extLst>
            </p:cNvPr>
            <p:cNvGrpSpPr/>
            <p:nvPr userDrawn="1"/>
          </p:nvGrpSpPr>
          <p:grpSpPr>
            <a:xfrm>
              <a:off x="6801770" y="24495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62" name="Oval 1">
                <a:extLst>
                  <a:ext uri="{FF2B5EF4-FFF2-40B4-BE49-F238E27FC236}">
                    <a16:creationId xmlns:a16="http://schemas.microsoft.com/office/drawing/2014/main" id="{D915B71C-DDF3-4738-A396-D9658604217E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3" name="Oval 1">
                <a:extLst>
                  <a:ext uri="{FF2B5EF4-FFF2-40B4-BE49-F238E27FC236}">
                    <a16:creationId xmlns:a16="http://schemas.microsoft.com/office/drawing/2014/main" id="{EB625063-7748-4F8E-AA78-7FBEDD8B8787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4" name="Oval 1">
                <a:extLst>
                  <a:ext uri="{FF2B5EF4-FFF2-40B4-BE49-F238E27FC236}">
                    <a16:creationId xmlns:a16="http://schemas.microsoft.com/office/drawing/2014/main" id="{780E92C4-7F48-4971-A183-DE35943FE0A4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5" name="Oval 1">
                <a:extLst>
                  <a:ext uri="{FF2B5EF4-FFF2-40B4-BE49-F238E27FC236}">
                    <a16:creationId xmlns:a16="http://schemas.microsoft.com/office/drawing/2014/main" id="{F8AAFB8F-EB1C-4238-822C-68A3E3C8AF65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6" name="Oval 1">
                <a:extLst>
                  <a:ext uri="{FF2B5EF4-FFF2-40B4-BE49-F238E27FC236}">
                    <a16:creationId xmlns:a16="http://schemas.microsoft.com/office/drawing/2014/main" id="{54DF97CC-F291-4477-9EAB-C5CAE7F44341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7" name="Oval 1">
                <a:extLst>
                  <a:ext uri="{FF2B5EF4-FFF2-40B4-BE49-F238E27FC236}">
                    <a16:creationId xmlns:a16="http://schemas.microsoft.com/office/drawing/2014/main" id="{06098AC5-4554-4028-96BA-E8A8E5FAA1EC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8" name="Oval 1">
                <a:extLst>
                  <a:ext uri="{FF2B5EF4-FFF2-40B4-BE49-F238E27FC236}">
                    <a16:creationId xmlns:a16="http://schemas.microsoft.com/office/drawing/2014/main" id="{4697B6DB-3662-4373-AEFF-EBDF6C185FB4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09B37063-780B-4040-8CBE-32E0D7A68358}"/>
                </a:ext>
              </a:extLst>
            </p:cNvPr>
            <p:cNvGrpSpPr/>
            <p:nvPr userDrawn="1"/>
          </p:nvGrpSpPr>
          <p:grpSpPr>
            <a:xfrm>
              <a:off x="7890725" y="24495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70" name="Oval 1">
                <a:extLst>
                  <a:ext uri="{FF2B5EF4-FFF2-40B4-BE49-F238E27FC236}">
                    <a16:creationId xmlns:a16="http://schemas.microsoft.com/office/drawing/2014/main" id="{047F91E0-7861-467B-9778-ACA5EDB397AD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71" name="Oval 1">
                <a:extLst>
                  <a:ext uri="{FF2B5EF4-FFF2-40B4-BE49-F238E27FC236}">
                    <a16:creationId xmlns:a16="http://schemas.microsoft.com/office/drawing/2014/main" id="{0D8D36FB-616C-4D41-914A-34239051E826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72" name="Oval 1">
                <a:extLst>
                  <a:ext uri="{FF2B5EF4-FFF2-40B4-BE49-F238E27FC236}">
                    <a16:creationId xmlns:a16="http://schemas.microsoft.com/office/drawing/2014/main" id="{B3F0F8B3-2B3F-41BE-925F-222C94882DEF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73" name="Oval 1">
                <a:extLst>
                  <a:ext uri="{FF2B5EF4-FFF2-40B4-BE49-F238E27FC236}">
                    <a16:creationId xmlns:a16="http://schemas.microsoft.com/office/drawing/2014/main" id="{508DE865-9FCE-45FD-AC7D-D443915A3E16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74" name="Oval 1">
                <a:extLst>
                  <a:ext uri="{FF2B5EF4-FFF2-40B4-BE49-F238E27FC236}">
                    <a16:creationId xmlns:a16="http://schemas.microsoft.com/office/drawing/2014/main" id="{E8F71DDC-E6E9-4BB6-8C27-6335C2BED237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75" name="Oval 1">
                <a:extLst>
                  <a:ext uri="{FF2B5EF4-FFF2-40B4-BE49-F238E27FC236}">
                    <a16:creationId xmlns:a16="http://schemas.microsoft.com/office/drawing/2014/main" id="{AA2DC2A3-9E43-485B-B689-331484AD069E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76" name="Oval 1">
                <a:extLst>
                  <a:ext uri="{FF2B5EF4-FFF2-40B4-BE49-F238E27FC236}">
                    <a16:creationId xmlns:a16="http://schemas.microsoft.com/office/drawing/2014/main" id="{7B7E784B-423A-4E6D-9C1A-923F90156DD9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1D49FDEE-F149-4AB9-BBFC-9A3A3AB57AFE}"/>
                </a:ext>
              </a:extLst>
            </p:cNvPr>
            <p:cNvGrpSpPr/>
            <p:nvPr userDrawn="1"/>
          </p:nvGrpSpPr>
          <p:grpSpPr>
            <a:xfrm>
              <a:off x="8979680" y="24495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78" name="Oval 1">
                <a:extLst>
                  <a:ext uri="{FF2B5EF4-FFF2-40B4-BE49-F238E27FC236}">
                    <a16:creationId xmlns:a16="http://schemas.microsoft.com/office/drawing/2014/main" id="{EF943AE5-7FD0-4875-A5CC-25CFB2125EBC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79" name="Oval 1">
                <a:extLst>
                  <a:ext uri="{FF2B5EF4-FFF2-40B4-BE49-F238E27FC236}">
                    <a16:creationId xmlns:a16="http://schemas.microsoft.com/office/drawing/2014/main" id="{C4C87D56-6248-437D-A5EB-E8B57D4046E5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80" name="Oval 1">
                <a:extLst>
                  <a:ext uri="{FF2B5EF4-FFF2-40B4-BE49-F238E27FC236}">
                    <a16:creationId xmlns:a16="http://schemas.microsoft.com/office/drawing/2014/main" id="{4838935B-E4CA-4C30-A87E-9652B3158EF5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81" name="Oval 1">
                <a:extLst>
                  <a:ext uri="{FF2B5EF4-FFF2-40B4-BE49-F238E27FC236}">
                    <a16:creationId xmlns:a16="http://schemas.microsoft.com/office/drawing/2014/main" id="{E8972FA5-A67C-4B37-ABD7-B987BB3A15D2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82" name="Oval 1">
                <a:extLst>
                  <a:ext uri="{FF2B5EF4-FFF2-40B4-BE49-F238E27FC236}">
                    <a16:creationId xmlns:a16="http://schemas.microsoft.com/office/drawing/2014/main" id="{DC5A7F23-4660-448E-B93E-BC86979C8980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83" name="Oval 1">
                <a:extLst>
                  <a:ext uri="{FF2B5EF4-FFF2-40B4-BE49-F238E27FC236}">
                    <a16:creationId xmlns:a16="http://schemas.microsoft.com/office/drawing/2014/main" id="{27137DF6-5DDC-4750-8894-EA9391940CF2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84" name="Oval 1">
                <a:extLst>
                  <a:ext uri="{FF2B5EF4-FFF2-40B4-BE49-F238E27FC236}">
                    <a16:creationId xmlns:a16="http://schemas.microsoft.com/office/drawing/2014/main" id="{93647BC4-E75D-4764-A61E-43C625106606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2755AA01-EDCF-453D-9AF7-865DDCDD3A6D}"/>
                </a:ext>
              </a:extLst>
            </p:cNvPr>
            <p:cNvGrpSpPr/>
            <p:nvPr userDrawn="1"/>
          </p:nvGrpSpPr>
          <p:grpSpPr>
            <a:xfrm>
              <a:off x="10068635" y="24495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86" name="Oval 1">
                <a:extLst>
                  <a:ext uri="{FF2B5EF4-FFF2-40B4-BE49-F238E27FC236}">
                    <a16:creationId xmlns:a16="http://schemas.microsoft.com/office/drawing/2014/main" id="{55D564F4-482F-48B8-B0B1-5BDBA99382C8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87" name="Oval 1">
                <a:extLst>
                  <a:ext uri="{FF2B5EF4-FFF2-40B4-BE49-F238E27FC236}">
                    <a16:creationId xmlns:a16="http://schemas.microsoft.com/office/drawing/2014/main" id="{0D42ED3E-7587-436B-AACA-355445B998E9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88" name="Oval 1">
                <a:extLst>
                  <a:ext uri="{FF2B5EF4-FFF2-40B4-BE49-F238E27FC236}">
                    <a16:creationId xmlns:a16="http://schemas.microsoft.com/office/drawing/2014/main" id="{5417A321-EB8B-4BC8-AEBE-7DA56650B252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89" name="Oval 1">
                <a:extLst>
                  <a:ext uri="{FF2B5EF4-FFF2-40B4-BE49-F238E27FC236}">
                    <a16:creationId xmlns:a16="http://schemas.microsoft.com/office/drawing/2014/main" id="{DCBEBCEA-4E51-42F1-8A3B-EE861BB41CC7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90" name="Oval 1">
                <a:extLst>
                  <a:ext uri="{FF2B5EF4-FFF2-40B4-BE49-F238E27FC236}">
                    <a16:creationId xmlns:a16="http://schemas.microsoft.com/office/drawing/2014/main" id="{1B397329-3598-4965-B2D7-65EE0BF4968C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91" name="Oval 1">
                <a:extLst>
                  <a:ext uri="{FF2B5EF4-FFF2-40B4-BE49-F238E27FC236}">
                    <a16:creationId xmlns:a16="http://schemas.microsoft.com/office/drawing/2014/main" id="{BED179E1-95C8-4E53-ACEC-7DF8A0601186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92" name="Oval 1">
                <a:extLst>
                  <a:ext uri="{FF2B5EF4-FFF2-40B4-BE49-F238E27FC236}">
                    <a16:creationId xmlns:a16="http://schemas.microsoft.com/office/drawing/2014/main" id="{07D23503-EC86-4486-B5E1-F3908CCE816A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E4944660-A503-44FC-9F57-6540AC910EEF}"/>
                </a:ext>
              </a:extLst>
            </p:cNvPr>
            <p:cNvGrpSpPr/>
            <p:nvPr userDrawn="1"/>
          </p:nvGrpSpPr>
          <p:grpSpPr>
            <a:xfrm>
              <a:off x="11157590" y="24495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94" name="Oval 1">
                <a:extLst>
                  <a:ext uri="{FF2B5EF4-FFF2-40B4-BE49-F238E27FC236}">
                    <a16:creationId xmlns:a16="http://schemas.microsoft.com/office/drawing/2014/main" id="{EEE2323A-A870-41EC-A822-5FB8B01B4D88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95" name="Oval 1">
                <a:extLst>
                  <a:ext uri="{FF2B5EF4-FFF2-40B4-BE49-F238E27FC236}">
                    <a16:creationId xmlns:a16="http://schemas.microsoft.com/office/drawing/2014/main" id="{E4535C8D-6A2F-4C87-82FB-660DE320F1F1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96" name="Oval 1">
                <a:extLst>
                  <a:ext uri="{FF2B5EF4-FFF2-40B4-BE49-F238E27FC236}">
                    <a16:creationId xmlns:a16="http://schemas.microsoft.com/office/drawing/2014/main" id="{B5434BD0-8410-4132-BB42-D994F1EB343D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97" name="Oval 1">
                <a:extLst>
                  <a:ext uri="{FF2B5EF4-FFF2-40B4-BE49-F238E27FC236}">
                    <a16:creationId xmlns:a16="http://schemas.microsoft.com/office/drawing/2014/main" id="{0A83619E-71D1-4EF9-A70E-55A3253915A4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98" name="Oval 1">
                <a:extLst>
                  <a:ext uri="{FF2B5EF4-FFF2-40B4-BE49-F238E27FC236}">
                    <a16:creationId xmlns:a16="http://schemas.microsoft.com/office/drawing/2014/main" id="{BEFED74B-D616-4B5F-92C0-6A55AB8A07EA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99" name="Oval 1">
                <a:extLst>
                  <a:ext uri="{FF2B5EF4-FFF2-40B4-BE49-F238E27FC236}">
                    <a16:creationId xmlns:a16="http://schemas.microsoft.com/office/drawing/2014/main" id="{F48D50AF-1622-422C-A1AE-A7D8F122B6C6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00" name="Oval 1">
                <a:extLst>
                  <a:ext uri="{FF2B5EF4-FFF2-40B4-BE49-F238E27FC236}">
                    <a16:creationId xmlns:a16="http://schemas.microsoft.com/office/drawing/2014/main" id="{C401085A-43CE-484F-838D-E3F18C446F47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A6DFDB51-E471-4666-AB77-5FC3E7C22F36}"/>
                </a:ext>
              </a:extLst>
            </p:cNvPr>
            <p:cNvGrpSpPr/>
            <p:nvPr userDrawn="1"/>
          </p:nvGrpSpPr>
          <p:grpSpPr>
            <a:xfrm>
              <a:off x="-266651" y="1589903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07" name="Oval 1">
                <a:extLst>
                  <a:ext uri="{FF2B5EF4-FFF2-40B4-BE49-F238E27FC236}">
                    <a16:creationId xmlns:a16="http://schemas.microsoft.com/office/drawing/2014/main" id="{8965FB81-B4E7-4F06-94C3-5D526C03AF8E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08" name="Oval 1">
                <a:extLst>
                  <a:ext uri="{FF2B5EF4-FFF2-40B4-BE49-F238E27FC236}">
                    <a16:creationId xmlns:a16="http://schemas.microsoft.com/office/drawing/2014/main" id="{5A1502AB-5C9E-4B3C-9647-464095CBB6D5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09" name="Oval 1">
                <a:extLst>
                  <a:ext uri="{FF2B5EF4-FFF2-40B4-BE49-F238E27FC236}">
                    <a16:creationId xmlns:a16="http://schemas.microsoft.com/office/drawing/2014/main" id="{D174C663-A849-4D04-99BC-726F08CBE8BA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10" name="Oval 1">
                <a:extLst>
                  <a:ext uri="{FF2B5EF4-FFF2-40B4-BE49-F238E27FC236}">
                    <a16:creationId xmlns:a16="http://schemas.microsoft.com/office/drawing/2014/main" id="{B314A63F-C38F-4FE8-AE2A-AAC95535DAC2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11" name="Oval 1">
                <a:extLst>
                  <a:ext uri="{FF2B5EF4-FFF2-40B4-BE49-F238E27FC236}">
                    <a16:creationId xmlns:a16="http://schemas.microsoft.com/office/drawing/2014/main" id="{48A4F960-0CD5-409A-B7EF-F760786D7E20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12" name="Oval 1">
                <a:extLst>
                  <a:ext uri="{FF2B5EF4-FFF2-40B4-BE49-F238E27FC236}">
                    <a16:creationId xmlns:a16="http://schemas.microsoft.com/office/drawing/2014/main" id="{BFE5CFD2-5A98-4E1C-8C08-F616A6A7357E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13" name="Oval 1">
                <a:extLst>
                  <a:ext uri="{FF2B5EF4-FFF2-40B4-BE49-F238E27FC236}">
                    <a16:creationId xmlns:a16="http://schemas.microsoft.com/office/drawing/2014/main" id="{ED839B65-2EE4-4696-AD18-4DF0A3C169CE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A8E20EE4-FB39-4F09-B413-EE9513CBD41C}"/>
                </a:ext>
              </a:extLst>
            </p:cNvPr>
            <p:cNvGrpSpPr/>
            <p:nvPr userDrawn="1"/>
          </p:nvGrpSpPr>
          <p:grpSpPr>
            <a:xfrm>
              <a:off x="822304" y="1589903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00" name="Oval 1">
                <a:extLst>
                  <a:ext uri="{FF2B5EF4-FFF2-40B4-BE49-F238E27FC236}">
                    <a16:creationId xmlns:a16="http://schemas.microsoft.com/office/drawing/2014/main" id="{15881DA4-B267-4A12-A10A-F7BD022AE7C9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01" name="Oval 1">
                <a:extLst>
                  <a:ext uri="{FF2B5EF4-FFF2-40B4-BE49-F238E27FC236}">
                    <a16:creationId xmlns:a16="http://schemas.microsoft.com/office/drawing/2014/main" id="{8E09CDAF-5704-4D3A-A96F-DC3C8302D6C7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02" name="Oval 1">
                <a:extLst>
                  <a:ext uri="{FF2B5EF4-FFF2-40B4-BE49-F238E27FC236}">
                    <a16:creationId xmlns:a16="http://schemas.microsoft.com/office/drawing/2014/main" id="{BCD6FB34-D1F5-4A85-9259-9AE62A511297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03" name="Oval 1">
                <a:extLst>
                  <a:ext uri="{FF2B5EF4-FFF2-40B4-BE49-F238E27FC236}">
                    <a16:creationId xmlns:a16="http://schemas.microsoft.com/office/drawing/2014/main" id="{172AF59E-6249-4B53-ADD0-AE0CC6B5BE42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04" name="Oval 1">
                <a:extLst>
                  <a:ext uri="{FF2B5EF4-FFF2-40B4-BE49-F238E27FC236}">
                    <a16:creationId xmlns:a16="http://schemas.microsoft.com/office/drawing/2014/main" id="{433ED12A-84D5-4C1E-BD14-B9935B0983D1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05" name="Oval 1">
                <a:extLst>
                  <a:ext uri="{FF2B5EF4-FFF2-40B4-BE49-F238E27FC236}">
                    <a16:creationId xmlns:a16="http://schemas.microsoft.com/office/drawing/2014/main" id="{3CFC4F2E-FE71-48A9-AFA9-86E44A7F3769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06" name="Oval 1">
                <a:extLst>
                  <a:ext uri="{FF2B5EF4-FFF2-40B4-BE49-F238E27FC236}">
                    <a16:creationId xmlns:a16="http://schemas.microsoft.com/office/drawing/2014/main" id="{1D9A78C9-6847-4A24-864F-958BD541BD50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738D0EA4-A92D-4CC4-BD18-5B66A8BB9DF6}"/>
                </a:ext>
              </a:extLst>
            </p:cNvPr>
            <p:cNvGrpSpPr/>
            <p:nvPr userDrawn="1"/>
          </p:nvGrpSpPr>
          <p:grpSpPr>
            <a:xfrm>
              <a:off x="1911259" y="1589903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193" name="Oval 1">
                <a:extLst>
                  <a:ext uri="{FF2B5EF4-FFF2-40B4-BE49-F238E27FC236}">
                    <a16:creationId xmlns:a16="http://schemas.microsoft.com/office/drawing/2014/main" id="{014D9D6F-225B-4787-9371-65053747A1D7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94" name="Oval 1">
                <a:extLst>
                  <a:ext uri="{FF2B5EF4-FFF2-40B4-BE49-F238E27FC236}">
                    <a16:creationId xmlns:a16="http://schemas.microsoft.com/office/drawing/2014/main" id="{9400DFFD-EFAB-42CA-8332-CEB64416BFFF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95" name="Oval 1">
                <a:extLst>
                  <a:ext uri="{FF2B5EF4-FFF2-40B4-BE49-F238E27FC236}">
                    <a16:creationId xmlns:a16="http://schemas.microsoft.com/office/drawing/2014/main" id="{FA873414-04FB-4633-9353-38446DAED3F6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96" name="Oval 1">
                <a:extLst>
                  <a:ext uri="{FF2B5EF4-FFF2-40B4-BE49-F238E27FC236}">
                    <a16:creationId xmlns:a16="http://schemas.microsoft.com/office/drawing/2014/main" id="{0AB922CD-240C-4EAD-A0CE-4A471420ABE7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97" name="Oval 1">
                <a:extLst>
                  <a:ext uri="{FF2B5EF4-FFF2-40B4-BE49-F238E27FC236}">
                    <a16:creationId xmlns:a16="http://schemas.microsoft.com/office/drawing/2014/main" id="{01E6B792-DD2A-4AEB-9DAB-A892A73554D0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98" name="Oval 1">
                <a:extLst>
                  <a:ext uri="{FF2B5EF4-FFF2-40B4-BE49-F238E27FC236}">
                    <a16:creationId xmlns:a16="http://schemas.microsoft.com/office/drawing/2014/main" id="{9AA64F2C-443E-46A1-B69C-675CF356B3DF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99" name="Oval 1">
                <a:extLst>
                  <a:ext uri="{FF2B5EF4-FFF2-40B4-BE49-F238E27FC236}">
                    <a16:creationId xmlns:a16="http://schemas.microsoft.com/office/drawing/2014/main" id="{D8E6270F-06A7-4DE1-97CF-9911D5D93F82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1B4FDC42-49B4-4941-A2CC-DC908C2AF2BE}"/>
                </a:ext>
              </a:extLst>
            </p:cNvPr>
            <p:cNvGrpSpPr/>
            <p:nvPr userDrawn="1"/>
          </p:nvGrpSpPr>
          <p:grpSpPr>
            <a:xfrm>
              <a:off x="3000214" y="1589903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186" name="Oval 1">
                <a:extLst>
                  <a:ext uri="{FF2B5EF4-FFF2-40B4-BE49-F238E27FC236}">
                    <a16:creationId xmlns:a16="http://schemas.microsoft.com/office/drawing/2014/main" id="{E3DFCCCC-1689-4FC7-9DFC-745EFE0C3FC5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87" name="Oval 1">
                <a:extLst>
                  <a:ext uri="{FF2B5EF4-FFF2-40B4-BE49-F238E27FC236}">
                    <a16:creationId xmlns:a16="http://schemas.microsoft.com/office/drawing/2014/main" id="{F8E41217-1487-40A6-9B6A-0C6CBABD4C48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88" name="Oval 1">
                <a:extLst>
                  <a:ext uri="{FF2B5EF4-FFF2-40B4-BE49-F238E27FC236}">
                    <a16:creationId xmlns:a16="http://schemas.microsoft.com/office/drawing/2014/main" id="{BCA2B11A-42EC-4F2F-8494-D0C3465E0581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89" name="Oval 1">
                <a:extLst>
                  <a:ext uri="{FF2B5EF4-FFF2-40B4-BE49-F238E27FC236}">
                    <a16:creationId xmlns:a16="http://schemas.microsoft.com/office/drawing/2014/main" id="{89C384A1-6C5C-4694-BEB4-03BE9CB90EE2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90" name="Oval 1">
                <a:extLst>
                  <a:ext uri="{FF2B5EF4-FFF2-40B4-BE49-F238E27FC236}">
                    <a16:creationId xmlns:a16="http://schemas.microsoft.com/office/drawing/2014/main" id="{F857CAA0-1E92-4219-A461-4E22897A4FB2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91" name="Oval 1">
                <a:extLst>
                  <a:ext uri="{FF2B5EF4-FFF2-40B4-BE49-F238E27FC236}">
                    <a16:creationId xmlns:a16="http://schemas.microsoft.com/office/drawing/2014/main" id="{27929E92-5619-4981-90F8-F9DBB64D2C5D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92" name="Oval 1">
                <a:extLst>
                  <a:ext uri="{FF2B5EF4-FFF2-40B4-BE49-F238E27FC236}">
                    <a16:creationId xmlns:a16="http://schemas.microsoft.com/office/drawing/2014/main" id="{4B0B8725-F875-41AF-9964-BDD03F7260D3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44486968-FBA3-4D41-BB9D-BB0FA8956755}"/>
                </a:ext>
              </a:extLst>
            </p:cNvPr>
            <p:cNvGrpSpPr/>
            <p:nvPr userDrawn="1"/>
          </p:nvGrpSpPr>
          <p:grpSpPr>
            <a:xfrm>
              <a:off x="4089169" y="1589903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179" name="Oval 1">
                <a:extLst>
                  <a:ext uri="{FF2B5EF4-FFF2-40B4-BE49-F238E27FC236}">
                    <a16:creationId xmlns:a16="http://schemas.microsoft.com/office/drawing/2014/main" id="{A9544BC1-56E3-4C99-A083-F6D6B7587035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80" name="Oval 1">
                <a:extLst>
                  <a:ext uri="{FF2B5EF4-FFF2-40B4-BE49-F238E27FC236}">
                    <a16:creationId xmlns:a16="http://schemas.microsoft.com/office/drawing/2014/main" id="{C02EB3C1-167F-42E7-91E3-27321673E7FC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81" name="Oval 1">
                <a:extLst>
                  <a:ext uri="{FF2B5EF4-FFF2-40B4-BE49-F238E27FC236}">
                    <a16:creationId xmlns:a16="http://schemas.microsoft.com/office/drawing/2014/main" id="{3DD92943-DD04-479B-8B39-B788EA43F0E0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82" name="Oval 1">
                <a:extLst>
                  <a:ext uri="{FF2B5EF4-FFF2-40B4-BE49-F238E27FC236}">
                    <a16:creationId xmlns:a16="http://schemas.microsoft.com/office/drawing/2014/main" id="{FF626458-A0FE-4894-8A6B-2B1677DBF865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83" name="Oval 1">
                <a:extLst>
                  <a:ext uri="{FF2B5EF4-FFF2-40B4-BE49-F238E27FC236}">
                    <a16:creationId xmlns:a16="http://schemas.microsoft.com/office/drawing/2014/main" id="{F368B288-A2EB-479E-A615-C9AA5BF42BE7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84" name="Oval 1">
                <a:extLst>
                  <a:ext uri="{FF2B5EF4-FFF2-40B4-BE49-F238E27FC236}">
                    <a16:creationId xmlns:a16="http://schemas.microsoft.com/office/drawing/2014/main" id="{3E0D9520-7DF1-441F-92A4-05FE897FA41B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85" name="Oval 1">
                <a:extLst>
                  <a:ext uri="{FF2B5EF4-FFF2-40B4-BE49-F238E27FC236}">
                    <a16:creationId xmlns:a16="http://schemas.microsoft.com/office/drawing/2014/main" id="{8397F0A9-BA04-4C23-B4F3-06062436992D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A7BBED51-CBAC-48C4-B88A-3EC7A3C71CD1}"/>
                </a:ext>
              </a:extLst>
            </p:cNvPr>
            <p:cNvGrpSpPr/>
            <p:nvPr userDrawn="1"/>
          </p:nvGrpSpPr>
          <p:grpSpPr>
            <a:xfrm>
              <a:off x="5178124" y="1589903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172" name="Oval 1">
                <a:extLst>
                  <a:ext uri="{FF2B5EF4-FFF2-40B4-BE49-F238E27FC236}">
                    <a16:creationId xmlns:a16="http://schemas.microsoft.com/office/drawing/2014/main" id="{CDDF289D-E44D-4061-BA29-15D771709960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73" name="Oval 1">
                <a:extLst>
                  <a:ext uri="{FF2B5EF4-FFF2-40B4-BE49-F238E27FC236}">
                    <a16:creationId xmlns:a16="http://schemas.microsoft.com/office/drawing/2014/main" id="{BFF48ED2-FCE6-4929-942C-E757A8F5968A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74" name="Oval 1">
                <a:extLst>
                  <a:ext uri="{FF2B5EF4-FFF2-40B4-BE49-F238E27FC236}">
                    <a16:creationId xmlns:a16="http://schemas.microsoft.com/office/drawing/2014/main" id="{501ED4C9-D15F-4099-91A8-64513CFE32AD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75" name="Oval 1">
                <a:extLst>
                  <a:ext uri="{FF2B5EF4-FFF2-40B4-BE49-F238E27FC236}">
                    <a16:creationId xmlns:a16="http://schemas.microsoft.com/office/drawing/2014/main" id="{98CEA150-5370-4FB9-A194-FE350A6C092B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76" name="Oval 1">
                <a:extLst>
                  <a:ext uri="{FF2B5EF4-FFF2-40B4-BE49-F238E27FC236}">
                    <a16:creationId xmlns:a16="http://schemas.microsoft.com/office/drawing/2014/main" id="{70D5E3D4-2503-4F73-B628-4DB5ED19151D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77" name="Oval 1">
                <a:extLst>
                  <a:ext uri="{FF2B5EF4-FFF2-40B4-BE49-F238E27FC236}">
                    <a16:creationId xmlns:a16="http://schemas.microsoft.com/office/drawing/2014/main" id="{EDA60CA5-72C1-42FE-B72C-F8B79729A8A3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78" name="Oval 1">
                <a:extLst>
                  <a:ext uri="{FF2B5EF4-FFF2-40B4-BE49-F238E27FC236}">
                    <a16:creationId xmlns:a16="http://schemas.microsoft.com/office/drawing/2014/main" id="{28E26D00-DA73-4682-ADE5-BA29615C3868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DC442234-984C-40B9-A212-556F864F5C4A}"/>
                </a:ext>
              </a:extLst>
            </p:cNvPr>
            <p:cNvGrpSpPr/>
            <p:nvPr userDrawn="1"/>
          </p:nvGrpSpPr>
          <p:grpSpPr>
            <a:xfrm>
              <a:off x="6267079" y="1589903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165" name="Oval 1">
                <a:extLst>
                  <a:ext uri="{FF2B5EF4-FFF2-40B4-BE49-F238E27FC236}">
                    <a16:creationId xmlns:a16="http://schemas.microsoft.com/office/drawing/2014/main" id="{925EF868-2C48-4538-938C-1D6A1F0F71FD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66" name="Oval 1">
                <a:extLst>
                  <a:ext uri="{FF2B5EF4-FFF2-40B4-BE49-F238E27FC236}">
                    <a16:creationId xmlns:a16="http://schemas.microsoft.com/office/drawing/2014/main" id="{47C29C89-69EC-46E4-B515-287DF1E9C507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67" name="Oval 1">
                <a:extLst>
                  <a:ext uri="{FF2B5EF4-FFF2-40B4-BE49-F238E27FC236}">
                    <a16:creationId xmlns:a16="http://schemas.microsoft.com/office/drawing/2014/main" id="{1EACDA4F-9C23-406F-9CA5-CF653AAA2DF1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68" name="Oval 1">
                <a:extLst>
                  <a:ext uri="{FF2B5EF4-FFF2-40B4-BE49-F238E27FC236}">
                    <a16:creationId xmlns:a16="http://schemas.microsoft.com/office/drawing/2014/main" id="{A5A906D3-0FBB-431E-A0F1-584382C71212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69" name="Oval 1">
                <a:extLst>
                  <a:ext uri="{FF2B5EF4-FFF2-40B4-BE49-F238E27FC236}">
                    <a16:creationId xmlns:a16="http://schemas.microsoft.com/office/drawing/2014/main" id="{B3EFA4B7-DDEA-42D2-B2A0-2D00179CA038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70" name="Oval 1">
                <a:extLst>
                  <a:ext uri="{FF2B5EF4-FFF2-40B4-BE49-F238E27FC236}">
                    <a16:creationId xmlns:a16="http://schemas.microsoft.com/office/drawing/2014/main" id="{BC323743-992D-42EA-9F62-9B5E6D1A6C8A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71" name="Oval 1">
                <a:extLst>
                  <a:ext uri="{FF2B5EF4-FFF2-40B4-BE49-F238E27FC236}">
                    <a16:creationId xmlns:a16="http://schemas.microsoft.com/office/drawing/2014/main" id="{A6E3B9E5-FFD4-4D8A-8B6B-E043BDB55821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CBB3AF6B-455A-4405-8EE4-A235BBF76311}"/>
                </a:ext>
              </a:extLst>
            </p:cNvPr>
            <p:cNvGrpSpPr/>
            <p:nvPr userDrawn="1"/>
          </p:nvGrpSpPr>
          <p:grpSpPr>
            <a:xfrm>
              <a:off x="7356034" y="1589903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158" name="Oval 1">
                <a:extLst>
                  <a:ext uri="{FF2B5EF4-FFF2-40B4-BE49-F238E27FC236}">
                    <a16:creationId xmlns:a16="http://schemas.microsoft.com/office/drawing/2014/main" id="{2E5D079D-7E2C-4AE1-BEAE-CA427EC07B75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59" name="Oval 1">
                <a:extLst>
                  <a:ext uri="{FF2B5EF4-FFF2-40B4-BE49-F238E27FC236}">
                    <a16:creationId xmlns:a16="http://schemas.microsoft.com/office/drawing/2014/main" id="{AE9C7C10-184D-4405-97BA-3F40D3EEF1B6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60" name="Oval 1">
                <a:extLst>
                  <a:ext uri="{FF2B5EF4-FFF2-40B4-BE49-F238E27FC236}">
                    <a16:creationId xmlns:a16="http://schemas.microsoft.com/office/drawing/2014/main" id="{1FE5217B-62C6-4AF2-8036-09E54D12D219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61" name="Oval 1">
                <a:extLst>
                  <a:ext uri="{FF2B5EF4-FFF2-40B4-BE49-F238E27FC236}">
                    <a16:creationId xmlns:a16="http://schemas.microsoft.com/office/drawing/2014/main" id="{FD0E8545-8CDF-406B-B757-C4068A64E4F1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62" name="Oval 1">
                <a:extLst>
                  <a:ext uri="{FF2B5EF4-FFF2-40B4-BE49-F238E27FC236}">
                    <a16:creationId xmlns:a16="http://schemas.microsoft.com/office/drawing/2014/main" id="{44D0D74C-E7CD-41BA-A7D8-C29127710810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63" name="Oval 1">
                <a:extLst>
                  <a:ext uri="{FF2B5EF4-FFF2-40B4-BE49-F238E27FC236}">
                    <a16:creationId xmlns:a16="http://schemas.microsoft.com/office/drawing/2014/main" id="{E5ECDDF5-FBDD-49BE-82A5-BC7B5921923C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64" name="Oval 1">
                <a:extLst>
                  <a:ext uri="{FF2B5EF4-FFF2-40B4-BE49-F238E27FC236}">
                    <a16:creationId xmlns:a16="http://schemas.microsoft.com/office/drawing/2014/main" id="{8F17ACF3-D082-45CD-AC5D-6AC8743B31D9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F633D73E-1F9B-457D-9BEE-173BB6DEFC17}"/>
                </a:ext>
              </a:extLst>
            </p:cNvPr>
            <p:cNvGrpSpPr/>
            <p:nvPr userDrawn="1"/>
          </p:nvGrpSpPr>
          <p:grpSpPr>
            <a:xfrm>
              <a:off x="8444989" y="1589903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151" name="Oval 1">
                <a:extLst>
                  <a:ext uri="{FF2B5EF4-FFF2-40B4-BE49-F238E27FC236}">
                    <a16:creationId xmlns:a16="http://schemas.microsoft.com/office/drawing/2014/main" id="{0657AE75-1E18-475A-8A9D-10643AC2F64A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52" name="Oval 1">
                <a:extLst>
                  <a:ext uri="{FF2B5EF4-FFF2-40B4-BE49-F238E27FC236}">
                    <a16:creationId xmlns:a16="http://schemas.microsoft.com/office/drawing/2014/main" id="{1BBC03FE-AA67-462A-995A-DC9EC735D90B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53" name="Oval 1">
                <a:extLst>
                  <a:ext uri="{FF2B5EF4-FFF2-40B4-BE49-F238E27FC236}">
                    <a16:creationId xmlns:a16="http://schemas.microsoft.com/office/drawing/2014/main" id="{B7882B59-7ECB-4100-9208-4A33A1E93365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54" name="Oval 1">
                <a:extLst>
                  <a:ext uri="{FF2B5EF4-FFF2-40B4-BE49-F238E27FC236}">
                    <a16:creationId xmlns:a16="http://schemas.microsoft.com/office/drawing/2014/main" id="{535A7F54-08F1-4362-9A8D-0ED5DF905735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55" name="Oval 1">
                <a:extLst>
                  <a:ext uri="{FF2B5EF4-FFF2-40B4-BE49-F238E27FC236}">
                    <a16:creationId xmlns:a16="http://schemas.microsoft.com/office/drawing/2014/main" id="{761F554C-2B3E-4F8C-AC5F-0D514E67152B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56" name="Oval 1">
                <a:extLst>
                  <a:ext uri="{FF2B5EF4-FFF2-40B4-BE49-F238E27FC236}">
                    <a16:creationId xmlns:a16="http://schemas.microsoft.com/office/drawing/2014/main" id="{DB55F4AF-D907-4A5B-B87C-A292DE57CF63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57" name="Oval 1">
                <a:extLst>
                  <a:ext uri="{FF2B5EF4-FFF2-40B4-BE49-F238E27FC236}">
                    <a16:creationId xmlns:a16="http://schemas.microsoft.com/office/drawing/2014/main" id="{DA5CE7CF-EE9B-4BEE-9BB8-367F05099DF0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3458710B-04CE-4008-A2C9-4610D93742FE}"/>
                </a:ext>
              </a:extLst>
            </p:cNvPr>
            <p:cNvGrpSpPr/>
            <p:nvPr userDrawn="1"/>
          </p:nvGrpSpPr>
          <p:grpSpPr>
            <a:xfrm>
              <a:off x="9533944" y="1589903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144" name="Oval 1">
                <a:extLst>
                  <a:ext uri="{FF2B5EF4-FFF2-40B4-BE49-F238E27FC236}">
                    <a16:creationId xmlns:a16="http://schemas.microsoft.com/office/drawing/2014/main" id="{9F6AC8E6-EE77-47AF-BA9E-D8AB7BD9E251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45" name="Oval 1">
                <a:extLst>
                  <a:ext uri="{FF2B5EF4-FFF2-40B4-BE49-F238E27FC236}">
                    <a16:creationId xmlns:a16="http://schemas.microsoft.com/office/drawing/2014/main" id="{95B81020-99BF-4CC5-88E8-9BC80489A120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46" name="Oval 1">
                <a:extLst>
                  <a:ext uri="{FF2B5EF4-FFF2-40B4-BE49-F238E27FC236}">
                    <a16:creationId xmlns:a16="http://schemas.microsoft.com/office/drawing/2014/main" id="{D236628F-BEBA-42AD-A628-C5A755DF7E01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47" name="Oval 1">
                <a:extLst>
                  <a:ext uri="{FF2B5EF4-FFF2-40B4-BE49-F238E27FC236}">
                    <a16:creationId xmlns:a16="http://schemas.microsoft.com/office/drawing/2014/main" id="{FBC69AE0-89CF-48BA-9E18-A6E43153EE79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48" name="Oval 1">
                <a:extLst>
                  <a:ext uri="{FF2B5EF4-FFF2-40B4-BE49-F238E27FC236}">
                    <a16:creationId xmlns:a16="http://schemas.microsoft.com/office/drawing/2014/main" id="{E174697E-49EB-4A4B-9327-836175F0DD45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49" name="Oval 1">
                <a:extLst>
                  <a:ext uri="{FF2B5EF4-FFF2-40B4-BE49-F238E27FC236}">
                    <a16:creationId xmlns:a16="http://schemas.microsoft.com/office/drawing/2014/main" id="{7053F18B-2D3F-41C3-BDC1-E105F0D84D0C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50" name="Oval 1">
                <a:extLst>
                  <a:ext uri="{FF2B5EF4-FFF2-40B4-BE49-F238E27FC236}">
                    <a16:creationId xmlns:a16="http://schemas.microsoft.com/office/drawing/2014/main" id="{0F89AC28-A36F-4C84-B391-826ECC4109E6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5A77B5AE-ACC0-4940-8430-ECB4DC9A7A75}"/>
                </a:ext>
              </a:extLst>
            </p:cNvPr>
            <p:cNvGrpSpPr/>
            <p:nvPr userDrawn="1"/>
          </p:nvGrpSpPr>
          <p:grpSpPr>
            <a:xfrm>
              <a:off x="10622899" y="1589903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137" name="Oval 1">
                <a:extLst>
                  <a:ext uri="{FF2B5EF4-FFF2-40B4-BE49-F238E27FC236}">
                    <a16:creationId xmlns:a16="http://schemas.microsoft.com/office/drawing/2014/main" id="{D1C342E3-7806-4BB6-823F-59A931BABA48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38" name="Oval 1">
                <a:extLst>
                  <a:ext uri="{FF2B5EF4-FFF2-40B4-BE49-F238E27FC236}">
                    <a16:creationId xmlns:a16="http://schemas.microsoft.com/office/drawing/2014/main" id="{9B9A4655-64B5-4C92-9C56-89A9A525E24B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39" name="Oval 1">
                <a:extLst>
                  <a:ext uri="{FF2B5EF4-FFF2-40B4-BE49-F238E27FC236}">
                    <a16:creationId xmlns:a16="http://schemas.microsoft.com/office/drawing/2014/main" id="{C817AC75-B328-481F-BAD8-7123C8C81487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40" name="Oval 1">
                <a:extLst>
                  <a:ext uri="{FF2B5EF4-FFF2-40B4-BE49-F238E27FC236}">
                    <a16:creationId xmlns:a16="http://schemas.microsoft.com/office/drawing/2014/main" id="{97C758C2-A8D7-4CC1-BCF9-2D2EB4F01688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41" name="Oval 1">
                <a:extLst>
                  <a:ext uri="{FF2B5EF4-FFF2-40B4-BE49-F238E27FC236}">
                    <a16:creationId xmlns:a16="http://schemas.microsoft.com/office/drawing/2014/main" id="{85BD77C0-5883-4793-8769-CFD6AE58C245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42" name="Oval 1">
                <a:extLst>
                  <a:ext uri="{FF2B5EF4-FFF2-40B4-BE49-F238E27FC236}">
                    <a16:creationId xmlns:a16="http://schemas.microsoft.com/office/drawing/2014/main" id="{A2F9DD95-226C-4F08-8FE4-B62E74342052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43" name="Oval 1">
                <a:extLst>
                  <a:ext uri="{FF2B5EF4-FFF2-40B4-BE49-F238E27FC236}">
                    <a16:creationId xmlns:a16="http://schemas.microsoft.com/office/drawing/2014/main" id="{B88C4BE5-A6F2-4584-896C-A47AFE18C63D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C81236BD-D35C-464C-94FF-5F26E3A3AC11}"/>
                </a:ext>
              </a:extLst>
            </p:cNvPr>
            <p:cNvGrpSpPr/>
            <p:nvPr userDrawn="1"/>
          </p:nvGrpSpPr>
          <p:grpSpPr>
            <a:xfrm>
              <a:off x="11711854" y="1589903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130" name="Oval 1">
                <a:extLst>
                  <a:ext uri="{FF2B5EF4-FFF2-40B4-BE49-F238E27FC236}">
                    <a16:creationId xmlns:a16="http://schemas.microsoft.com/office/drawing/2014/main" id="{1DE5AF4D-9C5B-4E41-8D85-67C272C66DA4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31" name="Oval 1">
                <a:extLst>
                  <a:ext uri="{FF2B5EF4-FFF2-40B4-BE49-F238E27FC236}">
                    <a16:creationId xmlns:a16="http://schemas.microsoft.com/office/drawing/2014/main" id="{D93A957B-0F3B-4CEE-89DB-0CA9204410C2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32" name="Oval 1">
                <a:extLst>
                  <a:ext uri="{FF2B5EF4-FFF2-40B4-BE49-F238E27FC236}">
                    <a16:creationId xmlns:a16="http://schemas.microsoft.com/office/drawing/2014/main" id="{711853BA-ED26-4D3A-A909-3B8695193759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33" name="Oval 1">
                <a:extLst>
                  <a:ext uri="{FF2B5EF4-FFF2-40B4-BE49-F238E27FC236}">
                    <a16:creationId xmlns:a16="http://schemas.microsoft.com/office/drawing/2014/main" id="{87476A62-6C36-4FF9-8CD0-11BB312D0F68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34" name="Oval 1">
                <a:extLst>
                  <a:ext uri="{FF2B5EF4-FFF2-40B4-BE49-F238E27FC236}">
                    <a16:creationId xmlns:a16="http://schemas.microsoft.com/office/drawing/2014/main" id="{8F0AC196-6D64-45F5-B466-8232C1EDB294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35" name="Oval 1">
                <a:extLst>
                  <a:ext uri="{FF2B5EF4-FFF2-40B4-BE49-F238E27FC236}">
                    <a16:creationId xmlns:a16="http://schemas.microsoft.com/office/drawing/2014/main" id="{96C0F48E-4939-45EB-A6C2-DB6C71F004B9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36" name="Oval 1">
                <a:extLst>
                  <a:ext uri="{FF2B5EF4-FFF2-40B4-BE49-F238E27FC236}">
                    <a16:creationId xmlns:a16="http://schemas.microsoft.com/office/drawing/2014/main" id="{5B8D82BE-2382-49A3-9C75-13DACE79B605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216" name="Group 215">
              <a:extLst>
                <a:ext uri="{FF2B5EF4-FFF2-40B4-BE49-F238E27FC236}">
                  <a16:creationId xmlns:a16="http://schemas.microsoft.com/office/drawing/2014/main" id="{F14464D2-10A9-4FB2-8E70-8818EAD1F353}"/>
                </a:ext>
              </a:extLst>
            </p:cNvPr>
            <p:cNvGrpSpPr/>
            <p:nvPr userDrawn="1"/>
          </p:nvGrpSpPr>
          <p:grpSpPr>
            <a:xfrm>
              <a:off x="268040" y="2934856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305" name="Oval 1">
                <a:extLst>
                  <a:ext uri="{FF2B5EF4-FFF2-40B4-BE49-F238E27FC236}">
                    <a16:creationId xmlns:a16="http://schemas.microsoft.com/office/drawing/2014/main" id="{301494E5-9811-4DA7-9BA1-74CDD2BCC810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06" name="Oval 1">
                <a:extLst>
                  <a:ext uri="{FF2B5EF4-FFF2-40B4-BE49-F238E27FC236}">
                    <a16:creationId xmlns:a16="http://schemas.microsoft.com/office/drawing/2014/main" id="{50A77B0D-7AA8-41A5-8392-FCF21F3A59CB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07" name="Oval 1">
                <a:extLst>
                  <a:ext uri="{FF2B5EF4-FFF2-40B4-BE49-F238E27FC236}">
                    <a16:creationId xmlns:a16="http://schemas.microsoft.com/office/drawing/2014/main" id="{82C67999-F35A-436C-AD88-565EFEBC1FED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08" name="Oval 1">
                <a:extLst>
                  <a:ext uri="{FF2B5EF4-FFF2-40B4-BE49-F238E27FC236}">
                    <a16:creationId xmlns:a16="http://schemas.microsoft.com/office/drawing/2014/main" id="{574DBBAF-8E16-4965-9DF7-F74959A1EDCA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09" name="Oval 1">
                <a:extLst>
                  <a:ext uri="{FF2B5EF4-FFF2-40B4-BE49-F238E27FC236}">
                    <a16:creationId xmlns:a16="http://schemas.microsoft.com/office/drawing/2014/main" id="{0C17E385-9A7A-4988-8E7E-0A720D1F6657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10" name="Oval 1">
                <a:extLst>
                  <a:ext uri="{FF2B5EF4-FFF2-40B4-BE49-F238E27FC236}">
                    <a16:creationId xmlns:a16="http://schemas.microsoft.com/office/drawing/2014/main" id="{9A931031-03C3-4FEB-99F6-2998581D88B0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11" name="Oval 1">
                <a:extLst>
                  <a:ext uri="{FF2B5EF4-FFF2-40B4-BE49-F238E27FC236}">
                    <a16:creationId xmlns:a16="http://schemas.microsoft.com/office/drawing/2014/main" id="{39DE1C84-072F-47F6-964F-AAE5DCFEB5A4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217" name="Group 216">
              <a:extLst>
                <a:ext uri="{FF2B5EF4-FFF2-40B4-BE49-F238E27FC236}">
                  <a16:creationId xmlns:a16="http://schemas.microsoft.com/office/drawing/2014/main" id="{E9D44115-8A72-4873-A7C8-B987C4D30AA4}"/>
                </a:ext>
              </a:extLst>
            </p:cNvPr>
            <p:cNvGrpSpPr/>
            <p:nvPr userDrawn="1"/>
          </p:nvGrpSpPr>
          <p:grpSpPr>
            <a:xfrm>
              <a:off x="1356995" y="2934856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98" name="Oval 1">
                <a:extLst>
                  <a:ext uri="{FF2B5EF4-FFF2-40B4-BE49-F238E27FC236}">
                    <a16:creationId xmlns:a16="http://schemas.microsoft.com/office/drawing/2014/main" id="{6D21BDB0-89FE-405E-8A9F-ABEDA10E54F0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99" name="Oval 1">
                <a:extLst>
                  <a:ext uri="{FF2B5EF4-FFF2-40B4-BE49-F238E27FC236}">
                    <a16:creationId xmlns:a16="http://schemas.microsoft.com/office/drawing/2014/main" id="{B8C8F68E-B13E-4F45-BBC7-6795D62252CE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00" name="Oval 1">
                <a:extLst>
                  <a:ext uri="{FF2B5EF4-FFF2-40B4-BE49-F238E27FC236}">
                    <a16:creationId xmlns:a16="http://schemas.microsoft.com/office/drawing/2014/main" id="{B302722F-A3DD-44E3-AF54-9CA17BF865D2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01" name="Oval 1">
                <a:extLst>
                  <a:ext uri="{FF2B5EF4-FFF2-40B4-BE49-F238E27FC236}">
                    <a16:creationId xmlns:a16="http://schemas.microsoft.com/office/drawing/2014/main" id="{5845312C-441D-49D0-96E5-F352877319DE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02" name="Oval 1">
                <a:extLst>
                  <a:ext uri="{FF2B5EF4-FFF2-40B4-BE49-F238E27FC236}">
                    <a16:creationId xmlns:a16="http://schemas.microsoft.com/office/drawing/2014/main" id="{A2BC1643-2DE6-4AEF-A2C9-1EA47CB3152C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03" name="Oval 1">
                <a:extLst>
                  <a:ext uri="{FF2B5EF4-FFF2-40B4-BE49-F238E27FC236}">
                    <a16:creationId xmlns:a16="http://schemas.microsoft.com/office/drawing/2014/main" id="{DC40EA8C-0640-44BD-83B4-285B4C462346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04" name="Oval 1">
                <a:extLst>
                  <a:ext uri="{FF2B5EF4-FFF2-40B4-BE49-F238E27FC236}">
                    <a16:creationId xmlns:a16="http://schemas.microsoft.com/office/drawing/2014/main" id="{D0B01690-1AAC-488F-A060-8ED8F7C358DA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218" name="Group 217">
              <a:extLst>
                <a:ext uri="{FF2B5EF4-FFF2-40B4-BE49-F238E27FC236}">
                  <a16:creationId xmlns:a16="http://schemas.microsoft.com/office/drawing/2014/main" id="{FC8E2677-16F6-4374-A112-F057AC57DEF8}"/>
                </a:ext>
              </a:extLst>
            </p:cNvPr>
            <p:cNvGrpSpPr/>
            <p:nvPr userDrawn="1"/>
          </p:nvGrpSpPr>
          <p:grpSpPr>
            <a:xfrm>
              <a:off x="2445950" y="2934856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91" name="Oval 1">
                <a:extLst>
                  <a:ext uri="{FF2B5EF4-FFF2-40B4-BE49-F238E27FC236}">
                    <a16:creationId xmlns:a16="http://schemas.microsoft.com/office/drawing/2014/main" id="{3BC4EFFA-9FE4-4EAC-875D-F0A2242DA432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92" name="Oval 1">
                <a:extLst>
                  <a:ext uri="{FF2B5EF4-FFF2-40B4-BE49-F238E27FC236}">
                    <a16:creationId xmlns:a16="http://schemas.microsoft.com/office/drawing/2014/main" id="{D8569310-E7B7-4CC7-A75A-86B706EE3CC0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93" name="Oval 1">
                <a:extLst>
                  <a:ext uri="{FF2B5EF4-FFF2-40B4-BE49-F238E27FC236}">
                    <a16:creationId xmlns:a16="http://schemas.microsoft.com/office/drawing/2014/main" id="{F0572D45-0CBF-4620-811C-82760878A08B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94" name="Oval 1">
                <a:extLst>
                  <a:ext uri="{FF2B5EF4-FFF2-40B4-BE49-F238E27FC236}">
                    <a16:creationId xmlns:a16="http://schemas.microsoft.com/office/drawing/2014/main" id="{BC8734DF-D801-48FC-B550-FDDA55286F3E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95" name="Oval 1">
                <a:extLst>
                  <a:ext uri="{FF2B5EF4-FFF2-40B4-BE49-F238E27FC236}">
                    <a16:creationId xmlns:a16="http://schemas.microsoft.com/office/drawing/2014/main" id="{0A10FFF8-B5F0-44A1-8427-2EA5886A4AB1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96" name="Oval 1">
                <a:extLst>
                  <a:ext uri="{FF2B5EF4-FFF2-40B4-BE49-F238E27FC236}">
                    <a16:creationId xmlns:a16="http://schemas.microsoft.com/office/drawing/2014/main" id="{A58C4581-9180-40EC-B26C-B0D34C01E76D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97" name="Oval 1">
                <a:extLst>
                  <a:ext uri="{FF2B5EF4-FFF2-40B4-BE49-F238E27FC236}">
                    <a16:creationId xmlns:a16="http://schemas.microsoft.com/office/drawing/2014/main" id="{5BF961FB-1999-4630-9214-98AC29FBF557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219" name="Group 218">
              <a:extLst>
                <a:ext uri="{FF2B5EF4-FFF2-40B4-BE49-F238E27FC236}">
                  <a16:creationId xmlns:a16="http://schemas.microsoft.com/office/drawing/2014/main" id="{54EFF5D8-F98F-4AB4-BA13-A444BCCB03E6}"/>
                </a:ext>
              </a:extLst>
            </p:cNvPr>
            <p:cNvGrpSpPr/>
            <p:nvPr userDrawn="1"/>
          </p:nvGrpSpPr>
          <p:grpSpPr>
            <a:xfrm>
              <a:off x="3534905" y="2934856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84" name="Oval 1">
                <a:extLst>
                  <a:ext uri="{FF2B5EF4-FFF2-40B4-BE49-F238E27FC236}">
                    <a16:creationId xmlns:a16="http://schemas.microsoft.com/office/drawing/2014/main" id="{913AFB7F-4025-49B9-B942-20BDAB94EC26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85" name="Oval 1">
                <a:extLst>
                  <a:ext uri="{FF2B5EF4-FFF2-40B4-BE49-F238E27FC236}">
                    <a16:creationId xmlns:a16="http://schemas.microsoft.com/office/drawing/2014/main" id="{09644E16-CB75-447F-B889-2746ADF1DFD9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86" name="Oval 1">
                <a:extLst>
                  <a:ext uri="{FF2B5EF4-FFF2-40B4-BE49-F238E27FC236}">
                    <a16:creationId xmlns:a16="http://schemas.microsoft.com/office/drawing/2014/main" id="{EF94728B-5534-4769-ACFE-ED268D2782F8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87" name="Oval 1">
                <a:extLst>
                  <a:ext uri="{FF2B5EF4-FFF2-40B4-BE49-F238E27FC236}">
                    <a16:creationId xmlns:a16="http://schemas.microsoft.com/office/drawing/2014/main" id="{C2C4784D-711C-46BE-AAA0-096F006554EC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88" name="Oval 1">
                <a:extLst>
                  <a:ext uri="{FF2B5EF4-FFF2-40B4-BE49-F238E27FC236}">
                    <a16:creationId xmlns:a16="http://schemas.microsoft.com/office/drawing/2014/main" id="{43A3D8F2-9D98-42F8-A48C-FD9140CD3156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89" name="Oval 1">
                <a:extLst>
                  <a:ext uri="{FF2B5EF4-FFF2-40B4-BE49-F238E27FC236}">
                    <a16:creationId xmlns:a16="http://schemas.microsoft.com/office/drawing/2014/main" id="{9BC0E833-E8E7-48B3-AD4B-38A24B55C363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90" name="Oval 1">
                <a:extLst>
                  <a:ext uri="{FF2B5EF4-FFF2-40B4-BE49-F238E27FC236}">
                    <a16:creationId xmlns:a16="http://schemas.microsoft.com/office/drawing/2014/main" id="{F4A8DBD2-3E9F-41A8-8E40-8A61B0E9BD9B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220" name="Group 219">
              <a:extLst>
                <a:ext uri="{FF2B5EF4-FFF2-40B4-BE49-F238E27FC236}">
                  <a16:creationId xmlns:a16="http://schemas.microsoft.com/office/drawing/2014/main" id="{CAB0B0FE-A1B6-4C1B-8E07-923F652E714C}"/>
                </a:ext>
              </a:extLst>
            </p:cNvPr>
            <p:cNvGrpSpPr/>
            <p:nvPr userDrawn="1"/>
          </p:nvGrpSpPr>
          <p:grpSpPr>
            <a:xfrm>
              <a:off x="4623860" y="2934856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77" name="Oval 1">
                <a:extLst>
                  <a:ext uri="{FF2B5EF4-FFF2-40B4-BE49-F238E27FC236}">
                    <a16:creationId xmlns:a16="http://schemas.microsoft.com/office/drawing/2014/main" id="{852EADE0-A1E7-4930-A500-6E308A68DAAA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78" name="Oval 1">
                <a:extLst>
                  <a:ext uri="{FF2B5EF4-FFF2-40B4-BE49-F238E27FC236}">
                    <a16:creationId xmlns:a16="http://schemas.microsoft.com/office/drawing/2014/main" id="{60F591C3-4BA9-46F4-801F-A80330DE9754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79" name="Oval 1">
                <a:extLst>
                  <a:ext uri="{FF2B5EF4-FFF2-40B4-BE49-F238E27FC236}">
                    <a16:creationId xmlns:a16="http://schemas.microsoft.com/office/drawing/2014/main" id="{B0852BFE-F43D-46D5-9A47-64F9BC8D0639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80" name="Oval 1">
                <a:extLst>
                  <a:ext uri="{FF2B5EF4-FFF2-40B4-BE49-F238E27FC236}">
                    <a16:creationId xmlns:a16="http://schemas.microsoft.com/office/drawing/2014/main" id="{EB7EF357-4A21-4150-A19D-92169E4689FB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81" name="Oval 1">
                <a:extLst>
                  <a:ext uri="{FF2B5EF4-FFF2-40B4-BE49-F238E27FC236}">
                    <a16:creationId xmlns:a16="http://schemas.microsoft.com/office/drawing/2014/main" id="{75E784B5-2A68-4856-B2BE-EBCC5A7C4234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82" name="Oval 1">
                <a:extLst>
                  <a:ext uri="{FF2B5EF4-FFF2-40B4-BE49-F238E27FC236}">
                    <a16:creationId xmlns:a16="http://schemas.microsoft.com/office/drawing/2014/main" id="{80611295-158E-4E22-BE55-D104D49B6AF6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83" name="Oval 1">
                <a:extLst>
                  <a:ext uri="{FF2B5EF4-FFF2-40B4-BE49-F238E27FC236}">
                    <a16:creationId xmlns:a16="http://schemas.microsoft.com/office/drawing/2014/main" id="{B28833CF-AB6A-46F6-8548-896D19E8ACD9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221" name="Group 220">
              <a:extLst>
                <a:ext uri="{FF2B5EF4-FFF2-40B4-BE49-F238E27FC236}">
                  <a16:creationId xmlns:a16="http://schemas.microsoft.com/office/drawing/2014/main" id="{365FDD51-433B-4C7F-9073-5F658D70C3D6}"/>
                </a:ext>
              </a:extLst>
            </p:cNvPr>
            <p:cNvGrpSpPr/>
            <p:nvPr userDrawn="1"/>
          </p:nvGrpSpPr>
          <p:grpSpPr>
            <a:xfrm>
              <a:off x="5712815" y="2934856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70" name="Oval 1">
                <a:extLst>
                  <a:ext uri="{FF2B5EF4-FFF2-40B4-BE49-F238E27FC236}">
                    <a16:creationId xmlns:a16="http://schemas.microsoft.com/office/drawing/2014/main" id="{098CA79B-6D49-4D05-A9EF-EAF8DDB32BA1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71" name="Oval 1">
                <a:extLst>
                  <a:ext uri="{FF2B5EF4-FFF2-40B4-BE49-F238E27FC236}">
                    <a16:creationId xmlns:a16="http://schemas.microsoft.com/office/drawing/2014/main" id="{A5DD9E77-D8D9-44EF-8AD2-75C47BFB8DFD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72" name="Oval 1">
                <a:extLst>
                  <a:ext uri="{FF2B5EF4-FFF2-40B4-BE49-F238E27FC236}">
                    <a16:creationId xmlns:a16="http://schemas.microsoft.com/office/drawing/2014/main" id="{13D6887A-368C-4424-81DF-101B31FB3367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73" name="Oval 1">
                <a:extLst>
                  <a:ext uri="{FF2B5EF4-FFF2-40B4-BE49-F238E27FC236}">
                    <a16:creationId xmlns:a16="http://schemas.microsoft.com/office/drawing/2014/main" id="{BAF39C98-72A2-4E5D-B97E-9CE6C33270C3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74" name="Oval 1">
                <a:extLst>
                  <a:ext uri="{FF2B5EF4-FFF2-40B4-BE49-F238E27FC236}">
                    <a16:creationId xmlns:a16="http://schemas.microsoft.com/office/drawing/2014/main" id="{A242AB6E-7222-48F4-842B-4685B2465DD1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75" name="Oval 1">
                <a:extLst>
                  <a:ext uri="{FF2B5EF4-FFF2-40B4-BE49-F238E27FC236}">
                    <a16:creationId xmlns:a16="http://schemas.microsoft.com/office/drawing/2014/main" id="{593A8479-F86F-4649-A700-AC0723B65B48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76" name="Oval 1">
                <a:extLst>
                  <a:ext uri="{FF2B5EF4-FFF2-40B4-BE49-F238E27FC236}">
                    <a16:creationId xmlns:a16="http://schemas.microsoft.com/office/drawing/2014/main" id="{4302FFE7-FD26-4E88-B4BD-3B377A648303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id="{8D81A92C-8542-4CE7-85A3-CCD2078283CA}"/>
                </a:ext>
              </a:extLst>
            </p:cNvPr>
            <p:cNvGrpSpPr/>
            <p:nvPr userDrawn="1"/>
          </p:nvGrpSpPr>
          <p:grpSpPr>
            <a:xfrm>
              <a:off x="6801770" y="2934856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63" name="Oval 1">
                <a:extLst>
                  <a:ext uri="{FF2B5EF4-FFF2-40B4-BE49-F238E27FC236}">
                    <a16:creationId xmlns:a16="http://schemas.microsoft.com/office/drawing/2014/main" id="{F7EE7604-5EB8-4C21-BBDC-253B258A30AF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64" name="Oval 1">
                <a:extLst>
                  <a:ext uri="{FF2B5EF4-FFF2-40B4-BE49-F238E27FC236}">
                    <a16:creationId xmlns:a16="http://schemas.microsoft.com/office/drawing/2014/main" id="{61C7B262-818D-4997-93BB-E67A6E27A8A2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65" name="Oval 1">
                <a:extLst>
                  <a:ext uri="{FF2B5EF4-FFF2-40B4-BE49-F238E27FC236}">
                    <a16:creationId xmlns:a16="http://schemas.microsoft.com/office/drawing/2014/main" id="{1FC0CF28-61E4-4BEE-A381-6E4961A6E793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66" name="Oval 1">
                <a:extLst>
                  <a:ext uri="{FF2B5EF4-FFF2-40B4-BE49-F238E27FC236}">
                    <a16:creationId xmlns:a16="http://schemas.microsoft.com/office/drawing/2014/main" id="{374B04E3-AE9D-47E1-B2DD-D3AA6236AEB0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67" name="Oval 1">
                <a:extLst>
                  <a:ext uri="{FF2B5EF4-FFF2-40B4-BE49-F238E27FC236}">
                    <a16:creationId xmlns:a16="http://schemas.microsoft.com/office/drawing/2014/main" id="{D73DCF28-5B98-4310-9E2A-E71CD2509F59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68" name="Oval 1">
                <a:extLst>
                  <a:ext uri="{FF2B5EF4-FFF2-40B4-BE49-F238E27FC236}">
                    <a16:creationId xmlns:a16="http://schemas.microsoft.com/office/drawing/2014/main" id="{D5E0A89D-01BD-43C4-AB6E-56DDC64296C8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69" name="Oval 1">
                <a:extLst>
                  <a:ext uri="{FF2B5EF4-FFF2-40B4-BE49-F238E27FC236}">
                    <a16:creationId xmlns:a16="http://schemas.microsoft.com/office/drawing/2014/main" id="{72F7EE70-86DF-4298-94D3-5F5151B2C82C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223" name="Group 222">
              <a:extLst>
                <a:ext uri="{FF2B5EF4-FFF2-40B4-BE49-F238E27FC236}">
                  <a16:creationId xmlns:a16="http://schemas.microsoft.com/office/drawing/2014/main" id="{2021167B-C443-4F2A-8F9D-651A0539ED4B}"/>
                </a:ext>
              </a:extLst>
            </p:cNvPr>
            <p:cNvGrpSpPr/>
            <p:nvPr userDrawn="1"/>
          </p:nvGrpSpPr>
          <p:grpSpPr>
            <a:xfrm>
              <a:off x="7890725" y="2934856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56" name="Oval 1">
                <a:extLst>
                  <a:ext uri="{FF2B5EF4-FFF2-40B4-BE49-F238E27FC236}">
                    <a16:creationId xmlns:a16="http://schemas.microsoft.com/office/drawing/2014/main" id="{291AD89B-ECC0-4426-A068-1A31AC3B21EB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57" name="Oval 1">
                <a:extLst>
                  <a:ext uri="{FF2B5EF4-FFF2-40B4-BE49-F238E27FC236}">
                    <a16:creationId xmlns:a16="http://schemas.microsoft.com/office/drawing/2014/main" id="{CB40BF81-EE23-4773-AB5E-D71857BBB5B6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58" name="Oval 1">
                <a:extLst>
                  <a:ext uri="{FF2B5EF4-FFF2-40B4-BE49-F238E27FC236}">
                    <a16:creationId xmlns:a16="http://schemas.microsoft.com/office/drawing/2014/main" id="{8AB2F411-FA66-4AA6-8D6F-31CA40370594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59" name="Oval 1">
                <a:extLst>
                  <a:ext uri="{FF2B5EF4-FFF2-40B4-BE49-F238E27FC236}">
                    <a16:creationId xmlns:a16="http://schemas.microsoft.com/office/drawing/2014/main" id="{2C0B7855-AC05-46C9-9B44-43E33BDF2836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60" name="Oval 1">
                <a:extLst>
                  <a:ext uri="{FF2B5EF4-FFF2-40B4-BE49-F238E27FC236}">
                    <a16:creationId xmlns:a16="http://schemas.microsoft.com/office/drawing/2014/main" id="{B37209B3-E72C-4543-80F9-515385007B96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61" name="Oval 1">
                <a:extLst>
                  <a:ext uri="{FF2B5EF4-FFF2-40B4-BE49-F238E27FC236}">
                    <a16:creationId xmlns:a16="http://schemas.microsoft.com/office/drawing/2014/main" id="{31BD4AF5-95F0-42B3-B82F-B51DF4504FB4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62" name="Oval 1">
                <a:extLst>
                  <a:ext uri="{FF2B5EF4-FFF2-40B4-BE49-F238E27FC236}">
                    <a16:creationId xmlns:a16="http://schemas.microsoft.com/office/drawing/2014/main" id="{CEBCF8F9-78EC-4C02-8FB8-C335B451FEB9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224" name="Group 223">
              <a:extLst>
                <a:ext uri="{FF2B5EF4-FFF2-40B4-BE49-F238E27FC236}">
                  <a16:creationId xmlns:a16="http://schemas.microsoft.com/office/drawing/2014/main" id="{133309A0-9776-4AE3-9B53-F2592EF5B021}"/>
                </a:ext>
              </a:extLst>
            </p:cNvPr>
            <p:cNvGrpSpPr/>
            <p:nvPr userDrawn="1"/>
          </p:nvGrpSpPr>
          <p:grpSpPr>
            <a:xfrm>
              <a:off x="8979680" y="2934856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49" name="Oval 1">
                <a:extLst>
                  <a:ext uri="{FF2B5EF4-FFF2-40B4-BE49-F238E27FC236}">
                    <a16:creationId xmlns:a16="http://schemas.microsoft.com/office/drawing/2014/main" id="{65F74877-E088-40C2-9359-99BF21EFC5F5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50" name="Oval 1">
                <a:extLst>
                  <a:ext uri="{FF2B5EF4-FFF2-40B4-BE49-F238E27FC236}">
                    <a16:creationId xmlns:a16="http://schemas.microsoft.com/office/drawing/2014/main" id="{8D331C2F-DD21-45C5-ADF8-B3D2BAF327EB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51" name="Oval 1">
                <a:extLst>
                  <a:ext uri="{FF2B5EF4-FFF2-40B4-BE49-F238E27FC236}">
                    <a16:creationId xmlns:a16="http://schemas.microsoft.com/office/drawing/2014/main" id="{091E2836-39D4-4D30-A9AA-E20B728900AE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52" name="Oval 1">
                <a:extLst>
                  <a:ext uri="{FF2B5EF4-FFF2-40B4-BE49-F238E27FC236}">
                    <a16:creationId xmlns:a16="http://schemas.microsoft.com/office/drawing/2014/main" id="{CDB24CB3-DA0C-43D4-B0D6-59A0EA578B94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53" name="Oval 1">
                <a:extLst>
                  <a:ext uri="{FF2B5EF4-FFF2-40B4-BE49-F238E27FC236}">
                    <a16:creationId xmlns:a16="http://schemas.microsoft.com/office/drawing/2014/main" id="{CD818273-1F7D-4BD6-8744-5CD185325F9E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54" name="Oval 1">
                <a:extLst>
                  <a:ext uri="{FF2B5EF4-FFF2-40B4-BE49-F238E27FC236}">
                    <a16:creationId xmlns:a16="http://schemas.microsoft.com/office/drawing/2014/main" id="{1D4B0673-CC3C-4C99-91B6-EC6F1B871267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55" name="Oval 1">
                <a:extLst>
                  <a:ext uri="{FF2B5EF4-FFF2-40B4-BE49-F238E27FC236}">
                    <a16:creationId xmlns:a16="http://schemas.microsoft.com/office/drawing/2014/main" id="{0DBE440C-D1DA-405F-ABDE-D6DAE687BD9B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225" name="Group 224">
              <a:extLst>
                <a:ext uri="{FF2B5EF4-FFF2-40B4-BE49-F238E27FC236}">
                  <a16:creationId xmlns:a16="http://schemas.microsoft.com/office/drawing/2014/main" id="{CB2BE451-5C8D-4710-BB51-8D09F6E43440}"/>
                </a:ext>
              </a:extLst>
            </p:cNvPr>
            <p:cNvGrpSpPr/>
            <p:nvPr userDrawn="1"/>
          </p:nvGrpSpPr>
          <p:grpSpPr>
            <a:xfrm>
              <a:off x="10068635" y="2934856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42" name="Oval 1">
                <a:extLst>
                  <a:ext uri="{FF2B5EF4-FFF2-40B4-BE49-F238E27FC236}">
                    <a16:creationId xmlns:a16="http://schemas.microsoft.com/office/drawing/2014/main" id="{426CCEE7-446B-46B8-A852-4820419F45E1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43" name="Oval 1">
                <a:extLst>
                  <a:ext uri="{FF2B5EF4-FFF2-40B4-BE49-F238E27FC236}">
                    <a16:creationId xmlns:a16="http://schemas.microsoft.com/office/drawing/2014/main" id="{50AEEE89-9EE1-4B9A-98B8-23B139117C6D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44" name="Oval 1">
                <a:extLst>
                  <a:ext uri="{FF2B5EF4-FFF2-40B4-BE49-F238E27FC236}">
                    <a16:creationId xmlns:a16="http://schemas.microsoft.com/office/drawing/2014/main" id="{C76D04A2-0B6B-45BA-A572-753C87AB8E16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45" name="Oval 1">
                <a:extLst>
                  <a:ext uri="{FF2B5EF4-FFF2-40B4-BE49-F238E27FC236}">
                    <a16:creationId xmlns:a16="http://schemas.microsoft.com/office/drawing/2014/main" id="{3CDD114F-F985-47C6-B0AD-36D8F502D02D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46" name="Oval 1">
                <a:extLst>
                  <a:ext uri="{FF2B5EF4-FFF2-40B4-BE49-F238E27FC236}">
                    <a16:creationId xmlns:a16="http://schemas.microsoft.com/office/drawing/2014/main" id="{150DA853-EC14-418B-A3BF-F1A272EFBDE1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47" name="Oval 1">
                <a:extLst>
                  <a:ext uri="{FF2B5EF4-FFF2-40B4-BE49-F238E27FC236}">
                    <a16:creationId xmlns:a16="http://schemas.microsoft.com/office/drawing/2014/main" id="{3D439950-675C-46EE-8535-7C1BA50792BE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48" name="Oval 1">
                <a:extLst>
                  <a:ext uri="{FF2B5EF4-FFF2-40B4-BE49-F238E27FC236}">
                    <a16:creationId xmlns:a16="http://schemas.microsoft.com/office/drawing/2014/main" id="{0EB1BE16-6B11-4985-931C-97C372B07C09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226" name="Group 225">
              <a:extLst>
                <a:ext uri="{FF2B5EF4-FFF2-40B4-BE49-F238E27FC236}">
                  <a16:creationId xmlns:a16="http://schemas.microsoft.com/office/drawing/2014/main" id="{5672D141-3C0F-43B0-8361-F771131D1752}"/>
                </a:ext>
              </a:extLst>
            </p:cNvPr>
            <p:cNvGrpSpPr/>
            <p:nvPr userDrawn="1"/>
          </p:nvGrpSpPr>
          <p:grpSpPr>
            <a:xfrm>
              <a:off x="11157590" y="2934856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35" name="Oval 1">
                <a:extLst>
                  <a:ext uri="{FF2B5EF4-FFF2-40B4-BE49-F238E27FC236}">
                    <a16:creationId xmlns:a16="http://schemas.microsoft.com/office/drawing/2014/main" id="{2FFD47FB-9F47-4824-8354-2A020A9F1043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36" name="Oval 1">
                <a:extLst>
                  <a:ext uri="{FF2B5EF4-FFF2-40B4-BE49-F238E27FC236}">
                    <a16:creationId xmlns:a16="http://schemas.microsoft.com/office/drawing/2014/main" id="{6C4BBB56-28B0-48AC-9135-DD72D14AFF30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37" name="Oval 1">
                <a:extLst>
                  <a:ext uri="{FF2B5EF4-FFF2-40B4-BE49-F238E27FC236}">
                    <a16:creationId xmlns:a16="http://schemas.microsoft.com/office/drawing/2014/main" id="{0E779184-4201-4BAF-A27C-A9034D4BF653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38" name="Oval 1">
                <a:extLst>
                  <a:ext uri="{FF2B5EF4-FFF2-40B4-BE49-F238E27FC236}">
                    <a16:creationId xmlns:a16="http://schemas.microsoft.com/office/drawing/2014/main" id="{72DA6237-4084-456A-979D-34B667953C8E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39" name="Oval 1">
                <a:extLst>
                  <a:ext uri="{FF2B5EF4-FFF2-40B4-BE49-F238E27FC236}">
                    <a16:creationId xmlns:a16="http://schemas.microsoft.com/office/drawing/2014/main" id="{CF81FE2A-073F-4858-BA75-7C10B8220D7C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40" name="Oval 1">
                <a:extLst>
                  <a:ext uri="{FF2B5EF4-FFF2-40B4-BE49-F238E27FC236}">
                    <a16:creationId xmlns:a16="http://schemas.microsoft.com/office/drawing/2014/main" id="{10B3097C-B3E1-495E-8570-27F217A52678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41" name="Oval 1">
                <a:extLst>
                  <a:ext uri="{FF2B5EF4-FFF2-40B4-BE49-F238E27FC236}">
                    <a16:creationId xmlns:a16="http://schemas.microsoft.com/office/drawing/2014/main" id="{FBAD990D-849D-493B-8E49-B536FEF01E13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320" name="Group 319">
              <a:extLst>
                <a:ext uri="{FF2B5EF4-FFF2-40B4-BE49-F238E27FC236}">
                  <a16:creationId xmlns:a16="http://schemas.microsoft.com/office/drawing/2014/main" id="{DF42CEDB-F74D-44D1-B911-3DFD01DF5BF9}"/>
                </a:ext>
              </a:extLst>
            </p:cNvPr>
            <p:cNvGrpSpPr/>
            <p:nvPr userDrawn="1"/>
          </p:nvGrpSpPr>
          <p:grpSpPr>
            <a:xfrm>
              <a:off x="-266651" y="4279809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417" name="Oval 1">
                <a:extLst>
                  <a:ext uri="{FF2B5EF4-FFF2-40B4-BE49-F238E27FC236}">
                    <a16:creationId xmlns:a16="http://schemas.microsoft.com/office/drawing/2014/main" id="{14690A84-3C42-44BA-8059-B3243D8F347C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18" name="Oval 1">
                <a:extLst>
                  <a:ext uri="{FF2B5EF4-FFF2-40B4-BE49-F238E27FC236}">
                    <a16:creationId xmlns:a16="http://schemas.microsoft.com/office/drawing/2014/main" id="{55440534-7EE9-4A0C-BB8E-4D9F153B4339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19" name="Oval 1">
                <a:extLst>
                  <a:ext uri="{FF2B5EF4-FFF2-40B4-BE49-F238E27FC236}">
                    <a16:creationId xmlns:a16="http://schemas.microsoft.com/office/drawing/2014/main" id="{39756053-3092-4C58-BFA1-53380DF03719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20" name="Oval 1">
                <a:extLst>
                  <a:ext uri="{FF2B5EF4-FFF2-40B4-BE49-F238E27FC236}">
                    <a16:creationId xmlns:a16="http://schemas.microsoft.com/office/drawing/2014/main" id="{63D1DCC7-6D17-42E2-AB77-08536058509B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21" name="Oval 1">
                <a:extLst>
                  <a:ext uri="{FF2B5EF4-FFF2-40B4-BE49-F238E27FC236}">
                    <a16:creationId xmlns:a16="http://schemas.microsoft.com/office/drawing/2014/main" id="{F2B25E19-793B-43B3-A223-64A1A2323E63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22" name="Oval 1">
                <a:extLst>
                  <a:ext uri="{FF2B5EF4-FFF2-40B4-BE49-F238E27FC236}">
                    <a16:creationId xmlns:a16="http://schemas.microsoft.com/office/drawing/2014/main" id="{60281DD9-A6A8-4983-B50C-F1E9B0F73502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23" name="Oval 1">
                <a:extLst>
                  <a:ext uri="{FF2B5EF4-FFF2-40B4-BE49-F238E27FC236}">
                    <a16:creationId xmlns:a16="http://schemas.microsoft.com/office/drawing/2014/main" id="{33E460DF-01CB-4EE5-8854-3E2CE7E53FC9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321" name="Group 320">
              <a:extLst>
                <a:ext uri="{FF2B5EF4-FFF2-40B4-BE49-F238E27FC236}">
                  <a16:creationId xmlns:a16="http://schemas.microsoft.com/office/drawing/2014/main" id="{F678D5CF-2047-4D5E-90C6-84CD26B8F408}"/>
                </a:ext>
              </a:extLst>
            </p:cNvPr>
            <p:cNvGrpSpPr/>
            <p:nvPr userDrawn="1"/>
          </p:nvGrpSpPr>
          <p:grpSpPr>
            <a:xfrm>
              <a:off x="822304" y="4279809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410" name="Oval 1">
                <a:extLst>
                  <a:ext uri="{FF2B5EF4-FFF2-40B4-BE49-F238E27FC236}">
                    <a16:creationId xmlns:a16="http://schemas.microsoft.com/office/drawing/2014/main" id="{C92714ED-3F52-4DD1-A643-FE93D8D6636D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11" name="Oval 1">
                <a:extLst>
                  <a:ext uri="{FF2B5EF4-FFF2-40B4-BE49-F238E27FC236}">
                    <a16:creationId xmlns:a16="http://schemas.microsoft.com/office/drawing/2014/main" id="{0942FC6B-1096-4256-9988-ED60FBB5BA24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12" name="Oval 1">
                <a:extLst>
                  <a:ext uri="{FF2B5EF4-FFF2-40B4-BE49-F238E27FC236}">
                    <a16:creationId xmlns:a16="http://schemas.microsoft.com/office/drawing/2014/main" id="{CA3F93FE-A8F3-4747-8F9D-1AFDFB11BE39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13" name="Oval 1">
                <a:extLst>
                  <a:ext uri="{FF2B5EF4-FFF2-40B4-BE49-F238E27FC236}">
                    <a16:creationId xmlns:a16="http://schemas.microsoft.com/office/drawing/2014/main" id="{110767A6-8682-4305-9E00-EB6D09EC84BC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14" name="Oval 1">
                <a:extLst>
                  <a:ext uri="{FF2B5EF4-FFF2-40B4-BE49-F238E27FC236}">
                    <a16:creationId xmlns:a16="http://schemas.microsoft.com/office/drawing/2014/main" id="{6AED6ECD-16DF-4EA7-B189-A24D33894CB0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15" name="Oval 1">
                <a:extLst>
                  <a:ext uri="{FF2B5EF4-FFF2-40B4-BE49-F238E27FC236}">
                    <a16:creationId xmlns:a16="http://schemas.microsoft.com/office/drawing/2014/main" id="{A1F9EE80-2794-4B96-B496-0FDAC65CA4C3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16" name="Oval 1">
                <a:extLst>
                  <a:ext uri="{FF2B5EF4-FFF2-40B4-BE49-F238E27FC236}">
                    <a16:creationId xmlns:a16="http://schemas.microsoft.com/office/drawing/2014/main" id="{E6D6165D-C553-4E25-913F-EF06D9257D59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322" name="Group 321">
              <a:extLst>
                <a:ext uri="{FF2B5EF4-FFF2-40B4-BE49-F238E27FC236}">
                  <a16:creationId xmlns:a16="http://schemas.microsoft.com/office/drawing/2014/main" id="{4184871A-E30D-426F-851C-C680A20E55CA}"/>
                </a:ext>
              </a:extLst>
            </p:cNvPr>
            <p:cNvGrpSpPr/>
            <p:nvPr userDrawn="1"/>
          </p:nvGrpSpPr>
          <p:grpSpPr>
            <a:xfrm>
              <a:off x="1911259" y="4279809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403" name="Oval 1">
                <a:extLst>
                  <a:ext uri="{FF2B5EF4-FFF2-40B4-BE49-F238E27FC236}">
                    <a16:creationId xmlns:a16="http://schemas.microsoft.com/office/drawing/2014/main" id="{63404088-2CE7-4ECF-A96A-3087F8ED729F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04" name="Oval 1">
                <a:extLst>
                  <a:ext uri="{FF2B5EF4-FFF2-40B4-BE49-F238E27FC236}">
                    <a16:creationId xmlns:a16="http://schemas.microsoft.com/office/drawing/2014/main" id="{5007BA0C-9D02-4570-8FC2-23A9AEEE6B35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05" name="Oval 1">
                <a:extLst>
                  <a:ext uri="{FF2B5EF4-FFF2-40B4-BE49-F238E27FC236}">
                    <a16:creationId xmlns:a16="http://schemas.microsoft.com/office/drawing/2014/main" id="{D8D187FA-9B3B-4827-A520-AC4FB51AD3E2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06" name="Oval 1">
                <a:extLst>
                  <a:ext uri="{FF2B5EF4-FFF2-40B4-BE49-F238E27FC236}">
                    <a16:creationId xmlns:a16="http://schemas.microsoft.com/office/drawing/2014/main" id="{B1031414-E722-4AD4-9ABA-C14E731CF6A8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07" name="Oval 1">
                <a:extLst>
                  <a:ext uri="{FF2B5EF4-FFF2-40B4-BE49-F238E27FC236}">
                    <a16:creationId xmlns:a16="http://schemas.microsoft.com/office/drawing/2014/main" id="{38A2C119-7C0E-46B8-92AD-C5A4D9D32CF3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08" name="Oval 1">
                <a:extLst>
                  <a:ext uri="{FF2B5EF4-FFF2-40B4-BE49-F238E27FC236}">
                    <a16:creationId xmlns:a16="http://schemas.microsoft.com/office/drawing/2014/main" id="{BB257C4B-419D-4BB9-A147-B205903DE872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09" name="Oval 1">
                <a:extLst>
                  <a:ext uri="{FF2B5EF4-FFF2-40B4-BE49-F238E27FC236}">
                    <a16:creationId xmlns:a16="http://schemas.microsoft.com/office/drawing/2014/main" id="{14710596-D130-40B0-A4EF-FF5BC0EC9ECD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323" name="Group 322">
              <a:extLst>
                <a:ext uri="{FF2B5EF4-FFF2-40B4-BE49-F238E27FC236}">
                  <a16:creationId xmlns:a16="http://schemas.microsoft.com/office/drawing/2014/main" id="{C7F5039F-B52C-42C1-82DA-C390C659FC41}"/>
                </a:ext>
              </a:extLst>
            </p:cNvPr>
            <p:cNvGrpSpPr/>
            <p:nvPr userDrawn="1"/>
          </p:nvGrpSpPr>
          <p:grpSpPr>
            <a:xfrm>
              <a:off x="3000214" y="4279809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396" name="Oval 1">
                <a:extLst>
                  <a:ext uri="{FF2B5EF4-FFF2-40B4-BE49-F238E27FC236}">
                    <a16:creationId xmlns:a16="http://schemas.microsoft.com/office/drawing/2014/main" id="{507D29B4-EBB5-4EC3-9AC9-EA041B8894AF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97" name="Oval 1">
                <a:extLst>
                  <a:ext uri="{FF2B5EF4-FFF2-40B4-BE49-F238E27FC236}">
                    <a16:creationId xmlns:a16="http://schemas.microsoft.com/office/drawing/2014/main" id="{C6872E85-252C-47C6-9366-CB0FC7E3B8EB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98" name="Oval 1">
                <a:extLst>
                  <a:ext uri="{FF2B5EF4-FFF2-40B4-BE49-F238E27FC236}">
                    <a16:creationId xmlns:a16="http://schemas.microsoft.com/office/drawing/2014/main" id="{B05A98B2-C395-40F3-8106-E022889CAA95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99" name="Oval 1">
                <a:extLst>
                  <a:ext uri="{FF2B5EF4-FFF2-40B4-BE49-F238E27FC236}">
                    <a16:creationId xmlns:a16="http://schemas.microsoft.com/office/drawing/2014/main" id="{DD6785B2-439B-4897-A370-495810352953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00" name="Oval 1">
                <a:extLst>
                  <a:ext uri="{FF2B5EF4-FFF2-40B4-BE49-F238E27FC236}">
                    <a16:creationId xmlns:a16="http://schemas.microsoft.com/office/drawing/2014/main" id="{1E5DA950-21B5-4A1B-887E-3EC4C924D2AD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01" name="Oval 1">
                <a:extLst>
                  <a:ext uri="{FF2B5EF4-FFF2-40B4-BE49-F238E27FC236}">
                    <a16:creationId xmlns:a16="http://schemas.microsoft.com/office/drawing/2014/main" id="{CEA06909-EF56-406D-814B-F30CF0773047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02" name="Oval 1">
                <a:extLst>
                  <a:ext uri="{FF2B5EF4-FFF2-40B4-BE49-F238E27FC236}">
                    <a16:creationId xmlns:a16="http://schemas.microsoft.com/office/drawing/2014/main" id="{D0F1E089-D165-48D7-A180-993C3E6C0D5B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324" name="Group 323">
              <a:extLst>
                <a:ext uri="{FF2B5EF4-FFF2-40B4-BE49-F238E27FC236}">
                  <a16:creationId xmlns:a16="http://schemas.microsoft.com/office/drawing/2014/main" id="{0C168988-4BFA-4596-B851-967085FC11D9}"/>
                </a:ext>
              </a:extLst>
            </p:cNvPr>
            <p:cNvGrpSpPr/>
            <p:nvPr userDrawn="1"/>
          </p:nvGrpSpPr>
          <p:grpSpPr>
            <a:xfrm>
              <a:off x="4089169" y="4279809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389" name="Oval 1">
                <a:extLst>
                  <a:ext uri="{FF2B5EF4-FFF2-40B4-BE49-F238E27FC236}">
                    <a16:creationId xmlns:a16="http://schemas.microsoft.com/office/drawing/2014/main" id="{4FC3D676-72A3-41D6-BFEA-2B35D321CAB6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90" name="Oval 1">
                <a:extLst>
                  <a:ext uri="{FF2B5EF4-FFF2-40B4-BE49-F238E27FC236}">
                    <a16:creationId xmlns:a16="http://schemas.microsoft.com/office/drawing/2014/main" id="{16516F65-40D1-4659-89C4-D5F8CB80A43A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91" name="Oval 1">
                <a:extLst>
                  <a:ext uri="{FF2B5EF4-FFF2-40B4-BE49-F238E27FC236}">
                    <a16:creationId xmlns:a16="http://schemas.microsoft.com/office/drawing/2014/main" id="{B218787D-7E5D-431E-A3A4-92FFC2D3A39B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92" name="Oval 1">
                <a:extLst>
                  <a:ext uri="{FF2B5EF4-FFF2-40B4-BE49-F238E27FC236}">
                    <a16:creationId xmlns:a16="http://schemas.microsoft.com/office/drawing/2014/main" id="{49B0B94F-5410-402E-8E2A-9B18B3ADDF27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93" name="Oval 1">
                <a:extLst>
                  <a:ext uri="{FF2B5EF4-FFF2-40B4-BE49-F238E27FC236}">
                    <a16:creationId xmlns:a16="http://schemas.microsoft.com/office/drawing/2014/main" id="{DFC5CD85-64DB-4DD7-A510-91600DA1F182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94" name="Oval 1">
                <a:extLst>
                  <a:ext uri="{FF2B5EF4-FFF2-40B4-BE49-F238E27FC236}">
                    <a16:creationId xmlns:a16="http://schemas.microsoft.com/office/drawing/2014/main" id="{CB6D600D-F1BB-4173-95B0-B48B28029627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95" name="Oval 1">
                <a:extLst>
                  <a:ext uri="{FF2B5EF4-FFF2-40B4-BE49-F238E27FC236}">
                    <a16:creationId xmlns:a16="http://schemas.microsoft.com/office/drawing/2014/main" id="{C56ACB2B-B3C4-4F9F-BE79-9F2590AE676C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325" name="Group 324">
              <a:extLst>
                <a:ext uri="{FF2B5EF4-FFF2-40B4-BE49-F238E27FC236}">
                  <a16:creationId xmlns:a16="http://schemas.microsoft.com/office/drawing/2014/main" id="{E841C163-5E8B-4B31-A792-2F922A39538D}"/>
                </a:ext>
              </a:extLst>
            </p:cNvPr>
            <p:cNvGrpSpPr/>
            <p:nvPr userDrawn="1"/>
          </p:nvGrpSpPr>
          <p:grpSpPr>
            <a:xfrm>
              <a:off x="5178124" y="4279809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382" name="Oval 1">
                <a:extLst>
                  <a:ext uri="{FF2B5EF4-FFF2-40B4-BE49-F238E27FC236}">
                    <a16:creationId xmlns:a16="http://schemas.microsoft.com/office/drawing/2014/main" id="{96CCBEED-FE50-4823-BCD6-8D3EB5E54571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83" name="Oval 1">
                <a:extLst>
                  <a:ext uri="{FF2B5EF4-FFF2-40B4-BE49-F238E27FC236}">
                    <a16:creationId xmlns:a16="http://schemas.microsoft.com/office/drawing/2014/main" id="{B1B56F96-34DA-474C-A2BE-5959D540EEB1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84" name="Oval 1">
                <a:extLst>
                  <a:ext uri="{FF2B5EF4-FFF2-40B4-BE49-F238E27FC236}">
                    <a16:creationId xmlns:a16="http://schemas.microsoft.com/office/drawing/2014/main" id="{2060835C-AEC3-4AD8-A9F2-ACB58D3D7412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85" name="Oval 1">
                <a:extLst>
                  <a:ext uri="{FF2B5EF4-FFF2-40B4-BE49-F238E27FC236}">
                    <a16:creationId xmlns:a16="http://schemas.microsoft.com/office/drawing/2014/main" id="{B42D6724-1C8E-4181-9B4E-090A0FAD3EE9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86" name="Oval 1">
                <a:extLst>
                  <a:ext uri="{FF2B5EF4-FFF2-40B4-BE49-F238E27FC236}">
                    <a16:creationId xmlns:a16="http://schemas.microsoft.com/office/drawing/2014/main" id="{90291146-1077-4C1F-9271-3FA71A92FEC2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87" name="Oval 1">
                <a:extLst>
                  <a:ext uri="{FF2B5EF4-FFF2-40B4-BE49-F238E27FC236}">
                    <a16:creationId xmlns:a16="http://schemas.microsoft.com/office/drawing/2014/main" id="{5477F2E3-B6C4-4E16-A870-4B1175A40D13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88" name="Oval 1">
                <a:extLst>
                  <a:ext uri="{FF2B5EF4-FFF2-40B4-BE49-F238E27FC236}">
                    <a16:creationId xmlns:a16="http://schemas.microsoft.com/office/drawing/2014/main" id="{749799BA-4EB6-4357-B8CB-5C20A80F8ECC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326" name="Group 325">
              <a:extLst>
                <a:ext uri="{FF2B5EF4-FFF2-40B4-BE49-F238E27FC236}">
                  <a16:creationId xmlns:a16="http://schemas.microsoft.com/office/drawing/2014/main" id="{4A4CACDF-1C91-4882-BD07-E1D241061D9B}"/>
                </a:ext>
              </a:extLst>
            </p:cNvPr>
            <p:cNvGrpSpPr/>
            <p:nvPr userDrawn="1"/>
          </p:nvGrpSpPr>
          <p:grpSpPr>
            <a:xfrm>
              <a:off x="6267079" y="4279809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375" name="Oval 1">
                <a:extLst>
                  <a:ext uri="{FF2B5EF4-FFF2-40B4-BE49-F238E27FC236}">
                    <a16:creationId xmlns:a16="http://schemas.microsoft.com/office/drawing/2014/main" id="{5644006D-E40F-4D5C-AD56-58C5EF8BB7EC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76" name="Oval 1">
                <a:extLst>
                  <a:ext uri="{FF2B5EF4-FFF2-40B4-BE49-F238E27FC236}">
                    <a16:creationId xmlns:a16="http://schemas.microsoft.com/office/drawing/2014/main" id="{55CA7091-EE2C-400E-9113-0C6253258327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77" name="Oval 1">
                <a:extLst>
                  <a:ext uri="{FF2B5EF4-FFF2-40B4-BE49-F238E27FC236}">
                    <a16:creationId xmlns:a16="http://schemas.microsoft.com/office/drawing/2014/main" id="{3F59F937-D90E-47D6-9DD0-0D89037B9CC4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78" name="Oval 1">
                <a:extLst>
                  <a:ext uri="{FF2B5EF4-FFF2-40B4-BE49-F238E27FC236}">
                    <a16:creationId xmlns:a16="http://schemas.microsoft.com/office/drawing/2014/main" id="{8B72CF1F-7962-4526-AE2A-46049C692DE1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79" name="Oval 1">
                <a:extLst>
                  <a:ext uri="{FF2B5EF4-FFF2-40B4-BE49-F238E27FC236}">
                    <a16:creationId xmlns:a16="http://schemas.microsoft.com/office/drawing/2014/main" id="{4BA2B5AA-5BBB-433B-886C-D2920C99C444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80" name="Oval 1">
                <a:extLst>
                  <a:ext uri="{FF2B5EF4-FFF2-40B4-BE49-F238E27FC236}">
                    <a16:creationId xmlns:a16="http://schemas.microsoft.com/office/drawing/2014/main" id="{DB99023F-33BB-42D2-9111-052415AD8BAF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81" name="Oval 1">
                <a:extLst>
                  <a:ext uri="{FF2B5EF4-FFF2-40B4-BE49-F238E27FC236}">
                    <a16:creationId xmlns:a16="http://schemas.microsoft.com/office/drawing/2014/main" id="{1DC9894A-33EC-43E8-8831-AA37E9DC0066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327" name="Group 326">
              <a:extLst>
                <a:ext uri="{FF2B5EF4-FFF2-40B4-BE49-F238E27FC236}">
                  <a16:creationId xmlns:a16="http://schemas.microsoft.com/office/drawing/2014/main" id="{F1DE98EE-FC51-4318-AB50-D8A496602A06}"/>
                </a:ext>
              </a:extLst>
            </p:cNvPr>
            <p:cNvGrpSpPr/>
            <p:nvPr userDrawn="1"/>
          </p:nvGrpSpPr>
          <p:grpSpPr>
            <a:xfrm>
              <a:off x="7356034" y="4279809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368" name="Oval 1">
                <a:extLst>
                  <a:ext uri="{FF2B5EF4-FFF2-40B4-BE49-F238E27FC236}">
                    <a16:creationId xmlns:a16="http://schemas.microsoft.com/office/drawing/2014/main" id="{78317CC8-888C-4CDB-9C3C-60C1566393E8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69" name="Oval 1">
                <a:extLst>
                  <a:ext uri="{FF2B5EF4-FFF2-40B4-BE49-F238E27FC236}">
                    <a16:creationId xmlns:a16="http://schemas.microsoft.com/office/drawing/2014/main" id="{25AD0B12-7327-41FB-A5BA-6A872D9D7DAC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70" name="Oval 1">
                <a:extLst>
                  <a:ext uri="{FF2B5EF4-FFF2-40B4-BE49-F238E27FC236}">
                    <a16:creationId xmlns:a16="http://schemas.microsoft.com/office/drawing/2014/main" id="{BB1355F0-F01F-432F-A75C-8FC89E3D28AB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71" name="Oval 1">
                <a:extLst>
                  <a:ext uri="{FF2B5EF4-FFF2-40B4-BE49-F238E27FC236}">
                    <a16:creationId xmlns:a16="http://schemas.microsoft.com/office/drawing/2014/main" id="{4B66779B-084D-4F57-9A78-0FE9B29F7BFD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72" name="Oval 1">
                <a:extLst>
                  <a:ext uri="{FF2B5EF4-FFF2-40B4-BE49-F238E27FC236}">
                    <a16:creationId xmlns:a16="http://schemas.microsoft.com/office/drawing/2014/main" id="{6F7CA806-291F-4F34-A7E0-9A0F672B12CA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73" name="Oval 1">
                <a:extLst>
                  <a:ext uri="{FF2B5EF4-FFF2-40B4-BE49-F238E27FC236}">
                    <a16:creationId xmlns:a16="http://schemas.microsoft.com/office/drawing/2014/main" id="{5C6036EF-A194-4037-8183-26C07E3699C2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74" name="Oval 1">
                <a:extLst>
                  <a:ext uri="{FF2B5EF4-FFF2-40B4-BE49-F238E27FC236}">
                    <a16:creationId xmlns:a16="http://schemas.microsoft.com/office/drawing/2014/main" id="{0F23C5F6-C713-46BD-B73F-03C092BB6FF8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328" name="Group 327">
              <a:extLst>
                <a:ext uri="{FF2B5EF4-FFF2-40B4-BE49-F238E27FC236}">
                  <a16:creationId xmlns:a16="http://schemas.microsoft.com/office/drawing/2014/main" id="{BF272B81-2326-471D-8ECA-37AE6084B00E}"/>
                </a:ext>
              </a:extLst>
            </p:cNvPr>
            <p:cNvGrpSpPr/>
            <p:nvPr userDrawn="1"/>
          </p:nvGrpSpPr>
          <p:grpSpPr>
            <a:xfrm>
              <a:off x="8444989" y="4279809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361" name="Oval 1">
                <a:extLst>
                  <a:ext uri="{FF2B5EF4-FFF2-40B4-BE49-F238E27FC236}">
                    <a16:creationId xmlns:a16="http://schemas.microsoft.com/office/drawing/2014/main" id="{96B10E4A-E1AA-46FF-92B9-7A5DA97ABF7C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62" name="Oval 1">
                <a:extLst>
                  <a:ext uri="{FF2B5EF4-FFF2-40B4-BE49-F238E27FC236}">
                    <a16:creationId xmlns:a16="http://schemas.microsoft.com/office/drawing/2014/main" id="{811CB73A-E044-4E7D-82A6-5823F662BA03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63" name="Oval 1">
                <a:extLst>
                  <a:ext uri="{FF2B5EF4-FFF2-40B4-BE49-F238E27FC236}">
                    <a16:creationId xmlns:a16="http://schemas.microsoft.com/office/drawing/2014/main" id="{84557F99-AFD6-4812-BD94-5FCAA2763747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64" name="Oval 1">
                <a:extLst>
                  <a:ext uri="{FF2B5EF4-FFF2-40B4-BE49-F238E27FC236}">
                    <a16:creationId xmlns:a16="http://schemas.microsoft.com/office/drawing/2014/main" id="{4B9CE767-A221-43E7-A126-E191D0502576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65" name="Oval 1">
                <a:extLst>
                  <a:ext uri="{FF2B5EF4-FFF2-40B4-BE49-F238E27FC236}">
                    <a16:creationId xmlns:a16="http://schemas.microsoft.com/office/drawing/2014/main" id="{6A53C0DB-E055-43C0-A519-1A28B4DE4232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66" name="Oval 1">
                <a:extLst>
                  <a:ext uri="{FF2B5EF4-FFF2-40B4-BE49-F238E27FC236}">
                    <a16:creationId xmlns:a16="http://schemas.microsoft.com/office/drawing/2014/main" id="{05B7686E-8587-496A-AB11-5A2D13C4D111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67" name="Oval 1">
                <a:extLst>
                  <a:ext uri="{FF2B5EF4-FFF2-40B4-BE49-F238E27FC236}">
                    <a16:creationId xmlns:a16="http://schemas.microsoft.com/office/drawing/2014/main" id="{B985620F-F6FD-4D70-A317-45C9B3A189BE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329" name="Group 328">
              <a:extLst>
                <a:ext uri="{FF2B5EF4-FFF2-40B4-BE49-F238E27FC236}">
                  <a16:creationId xmlns:a16="http://schemas.microsoft.com/office/drawing/2014/main" id="{4FB86F54-60F0-4913-A788-492B19C42757}"/>
                </a:ext>
              </a:extLst>
            </p:cNvPr>
            <p:cNvGrpSpPr/>
            <p:nvPr userDrawn="1"/>
          </p:nvGrpSpPr>
          <p:grpSpPr>
            <a:xfrm>
              <a:off x="9533944" y="4279809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354" name="Oval 1">
                <a:extLst>
                  <a:ext uri="{FF2B5EF4-FFF2-40B4-BE49-F238E27FC236}">
                    <a16:creationId xmlns:a16="http://schemas.microsoft.com/office/drawing/2014/main" id="{61189F8E-AFC6-4546-88D3-23EDA7487691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55" name="Oval 1">
                <a:extLst>
                  <a:ext uri="{FF2B5EF4-FFF2-40B4-BE49-F238E27FC236}">
                    <a16:creationId xmlns:a16="http://schemas.microsoft.com/office/drawing/2014/main" id="{2F6F6BB7-C4B7-4A60-BB5F-7BD709CEB17D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56" name="Oval 1">
                <a:extLst>
                  <a:ext uri="{FF2B5EF4-FFF2-40B4-BE49-F238E27FC236}">
                    <a16:creationId xmlns:a16="http://schemas.microsoft.com/office/drawing/2014/main" id="{690BF574-0472-4643-A9CF-43035EC1F659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57" name="Oval 1">
                <a:extLst>
                  <a:ext uri="{FF2B5EF4-FFF2-40B4-BE49-F238E27FC236}">
                    <a16:creationId xmlns:a16="http://schemas.microsoft.com/office/drawing/2014/main" id="{6EB10364-861E-4787-ABFF-4A30A82FAF37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58" name="Oval 1">
                <a:extLst>
                  <a:ext uri="{FF2B5EF4-FFF2-40B4-BE49-F238E27FC236}">
                    <a16:creationId xmlns:a16="http://schemas.microsoft.com/office/drawing/2014/main" id="{1A831214-C531-46F8-B3D5-1A026678597B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59" name="Oval 1">
                <a:extLst>
                  <a:ext uri="{FF2B5EF4-FFF2-40B4-BE49-F238E27FC236}">
                    <a16:creationId xmlns:a16="http://schemas.microsoft.com/office/drawing/2014/main" id="{C52F81CC-7C7E-4287-A2F9-73B484FCC018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60" name="Oval 1">
                <a:extLst>
                  <a:ext uri="{FF2B5EF4-FFF2-40B4-BE49-F238E27FC236}">
                    <a16:creationId xmlns:a16="http://schemas.microsoft.com/office/drawing/2014/main" id="{794C1E52-7129-4495-8529-6DFA9BF9F43B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330" name="Group 329">
              <a:extLst>
                <a:ext uri="{FF2B5EF4-FFF2-40B4-BE49-F238E27FC236}">
                  <a16:creationId xmlns:a16="http://schemas.microsoft.com/office/drawing/2014/main" id="{C85EDC5A-F965-4224-9001-5540B1FC1F49}"/>
                </a:ext>
              </a:extLst>
            </p:cNvPr>
            <p:cNvGrpSpPr/>
            <p:nvPr userDrawn="1"/>
          </p:nvGrpSpPr>
          <p:grpSpPr>
            <a:xfrm>
              <a:off x="10622899" y="4279809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347" name="Oval 1">
                <a:extLst>
                  <a:ext uri="{FF2B5EF4-FFF2-40B4-BE49-F238E27FC236}">
                    <a16:creationId xmlns:a16="http://schemas.microsoft.com/office/drawing/2014/main" id="{3C44883A-5296-463E-9AA6-20AC4B650A07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48" name="Oval 1">
                <a:extLst>
                  <a:ext uri="{FF2B5EF4-FFF2-40B4-BE49-F238E27FC236}">
                    <a16:creationId xmlns:a16="http://schemas.microsoft.com/office/drawing/2014/main" id="{F2FDCAC1-3A1A-48B6-8D28-2147754FBDD1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49" name="Oval 1">
                <a:extLst>
                  <a:ext uri="{FF2B5EF4-FFF2-40B4-BE49-F238E27FC236}">
                    <a16:creationId xmlns:a16="http://schemas.microsoft.com/office/drawing/2014/main" id="{04668F08-330C-4F1A-95D1-8DCBB3E27C81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50" name="Oval 1">
                <a:extLst>
                  <a:ext uri="{FF2B5EF4-FFF2-40B4-BE49-F238E27FC236}">
                    <a16:creationId xmlns:a16="http://schemas.microsoft.com/office/drawing/2014/main" id="{27F1EB40-C8FE-46F2-9A15-01AE15A33BEC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51" name="Oval 1">
                <a:extLst>
                  <a:ext uri="{FF2B5EF4-FFF2-40B4-BE49-F238E27FC236}">
                    <a16:creationId xmlns:a16="http://schemas.microsoft.com/office/drawing/2014/main" id="{7FDA7C36-8FF4-4CA2-874F-FEEC6F513627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52" name="Oval 1">
                <a:extLst>
                  <a:ext uri="{FF2B5EF4-FFF2-40B4-BE49-F238E27FC236}">
                    <a16:creationId xmlns:a16="http://schemas.microsoft.com/office/drawing/2014/main" id="{89BE717D-15CC-43A2-9771-DC16FD52DAE9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53" name="Oval 1">
                <a:extLst>
                  <a:ext uri="{FF2B5EF4-FFF2-40B4-BE49-F238E27FC236}">
                    <a16:creationId xmlns:a16="http://schemas.microsoft.com/office/drawing/2014/main" id="{2D339D0E-D7BD-49F7-AC35-6CF5084EF1AC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331" name="Group 330">
              <a:extLst>
                <a:ext uri="{FF2B5EF4-FFF2-40B4-BE49-F238E27FC236}">
                  <a16:creationId xmlns:a16="http://schemas.microsoft.com/office/drawing/2014/main" id="{0A1B5B54-1D4B-4CF5-A5C1-6CC3EA8AEDF1}"/>
                </a:ext>
              </a:extLst>
            </p:cNvPr>
            <p:cNvGrpSpPr/>
            <p:nvPr userDrawn="1"/>
          </p:nvGrpSpPr>
          <p:grpSpPr>
            <a:xfrm>
              <a:off x="11711854" y="4279809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340" name="Oval 1">
                <a:extLst>
                  <a:ext uri="{FF2B5EF4-FFF2-40B4-BE49-F238E27FC236}">
                    <a16:creationId xmlns:a16="http://schemas.microsoft.com/office/drawing/2014/main" id="{C420E0C3-FC35-4037-AFEA-8373AF8DC30D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41" name="Oval 1">
                <a:extLst>
                  <a:ext uri="{FF2B5EF4-FFF2-40B4-BE49-F238E27FC236}">
                    <a16:creationId xmlns:a16="http://schemas.microsoft.com/office/drawing/2014/main" id="{6F76EACA-3EA6-43C2-9189-2435E0FD282E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42" name="Oval 1">
                <a:extLst>
                  <a:ext uri="{FF2B5EF4-FFF2-40B4-BE49-F238E27FC236}">
                    <a16:creationId xmlns:a16="http://schemas.microsoft.com/office/drawing/2014/main" id="{B5E71963-59AE-4F8B-B19E-9C74D6EB0145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43" name="Oval 1">
                <a:extLst>
                  <a:ext uri="{FF2B5EF4-FFF2-40B4-BE49-F238E27FC236}">
                    <a16:creationId xmlns:a16="http://schemas.microsoft.com/office/drawing/2014/main" id="{A828261B-7658-4437-BB26-8B99641D92D8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44" name="Oval 1">
                <a:extLst>
                  <a:ext uri="{FF2B5EF4-FFF2-40B4-BE49-F238E27FC236}">
                    <a16:creationId xmlns:a16="http://schemas.microsoft.com/office/drawing/2014/main" id="{9752A7AA-896F-484B-9416-5560A3D02B30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45" name="Oval 1">
                <a:extLst>
                  <a:ext uri="{FF2B5EF4-FFF2-40B4-BE49-F238E27FC236}">
                    <a16:creationId xmlns:a16="http://schemas.microsoft.com/office/drawing/2014/main" id="{3B13BC75-195A-40B8-B6E4-F174115D6A44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46" name="Oval 1">
                <a:extLst>
                  <a:ext uri="{FF2B5EF4-FFF2-40B4-BE49-F238E27FC236}">
                    <a16:creationId xmlns:a16="http://schemas.microsoft.com/office/drawing/2014/main" id="{1EB72F7D-8270-42B1-A5EF-92E5E8FFE9C3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426" name="Group 425">
              <a:extLst>
                <a:ext uri="{FF2B5EF4-FFF2-40B4-BE49-F238E27FC236}">
                  <a16:creationId xmlns:a16="http://schemas.microsoft.com/office/drawing/2014/main" id="{EDFBD3A0-9CDA-4021-AD03-19824CC2356D}"/>
                </a:ext>
              </a:extLst>
            </p:cNvPr>
            <p:cNvGrpSpPr/>
            <p:nvPr userDrawn="1"/>
          </p:nvGrpSpPr>
          <p:grpSpPr>
            <a:xfrm>
              <a:off x="268040" y="562476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515" name="Oval 1">
                <a:extLst>
                  <a:ext uri="{FF2B5EF4-FFF2-40B4-BE49-F238E27FC236}">
                    <a16:creationId xmlns:a16="http://schemas.microsoft.com/office/drawing/2014/main" id="{5FA1F0CB-86C6-4EB9-9E69-E9B14B49C4B3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16" name="Oval 1">
                <a:extLst>
                  <a:ext uri="{FF2B5EF4-FFF2-40B4-BE49-F238E27FC236}">
                    <a16:creationId xmlns:a16="http://schemas.microsoft.com/office/drawing/2014/main" id="{7C8C896C-FD42-4F53-89DB-5F270AFC1B6F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17" name="Oval 1">
                <a:extLst>
                  <a:ext uri="{FF2B5EF4-FFF2-40B4-BE49-F238E27FC236}">
                    <a16:creationId xmlns:a16="http://schemas.microsoft.com/office/drawing/2014/main" id="{420FA5F6-17BD-46ED-932A-4108AE818F0F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18" name="Oval 1">
                <a:extLst>
                  <a:ext uri="{FF2B5EF4-FFF2-40B4-BE49-F238E27FC236}">
                    <a16:creationId xmlns:a16="http://schemas.microsoft.com/office/drawing/2014/main" id="{E7C20BD5-AB8D-4022-AE43-759CB485867A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19" name="Oval 1">
                <a:extLst>
                  <a:ext uri="{FF2B5EF4-FFF2-40B4-BE49-F238E27FC236}">
                    <a16:creationId xmlns:a16="http://schemas.microsoft.com/office/drawing/2014/main" id="{81976081-F071-470A-A618-6C582A65B657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20" name="Oval 1">
                <a:extLst>
                  <a:ext uri="{FF2B5EF4-FFF2-40B4-BE49-F238E27FC236}">
                    <a16:creationId xmlns:a16="http://schemas.microsoft.com/office/drawing/2014/main" id="{F201DB05-D714-4EDD-B0B4-D3197091ADEA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21" name="Oval 1">
                <a:extLst>
                  <a:ext uri="{FF2B5EF4-FFF2-40B4-BE49-F238E27FC236}">
                    <a16:creationId xmlns:a16="http://schemas.microsoft.com/office/drawing/2014/main" id="{2671785E-35B7-46A3-8B90-0FC433875FEE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427" name="Group 426">
              <a:extLst>
                <a:ext uri="{FF2B5EF4-FFF2-40B4-BE49-F238E27FC236}">
                  <a16:creationId xmlns:a16="http://schemas.microsoft.com/office/drawing/2014/main" id="{41C3F8AD-F427-445B-99E6-8B945ADEFBFD}"/>
                </a:ext>
              </a:extLst>
            </p:cNvPr>
            <p:cNvGrpSpPr/>
            <p:nvPr userDrawn="1"/>
          </p:nvGrpSpPr>
          <p:grpSpPr>
            <a:xfrm>
              <a:off x="1356995" y="562476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508" name="Oval 1">
                <a:extLst>
                  <a:ext uri="{FF2B5EF4-FFF2-40B4-BE49-F238E27FC236}">
                    <a16:creationId xmlns:a16="http://schemas.microsoft.com/office/drawing/2014/main" id="{D5E20763-3F51-4F43-8A79-00489B9A1576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09" name="Oval 1">
                <a:extLst>
                  <a:ext uri="{FF2B5EF4-FFF2-40B4-BE49-F238E27FC236}">
                    <a16:creationId xmlns:a16="http://schemas.microsoft.com/office/drawing/2014/main" id="{8A5E20C6-168E-4463-9CE7-B6598AD492C9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10" name="Oval 1">
                <a:extLst>
                  <a:ext uri="{FF2B5EF4-FFF2-40B4-BE49-F238E27FC236}">
                    <a16:creationId xmlns:a16="http://schemas.microsoft.com/office/drawing/2014/main" id="{D781679E-2626-4161-8415-5E14BD4364DD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11" name="Oval 1">
                <a:extLst>
                  <a:ext uri="{FF2B5EF4-FFF2-40B4-BE49-F238E27FC236}">
                    <a16:creationId xmlns:a16="http://schemas.microsoft.com/office/drawing/2014/main" id="{D34BC1C8-158D-4850-856D-BCC681050574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12" name="Oval 1">
                <a:extLst>
                  <a:ext uri="{FF2B5EF4-FFF2-40B4-BE49-F238E27FC236}">
                    <a16:creationId xmlns:a16="http://schemas.microsoft.com/office/drawing/2014/main" id="{643CDED8-A375-4E3B-9A26-4A20022F8780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13" name="Oval 1">
                <a:extLst>
                  <a:ext uri="{FF2B5EF4-FFF2-40B4-BE49-F238E27FC236}">
                    <a16:creationId xmlns:a16="http://schemas.microsoft.com/office/drawing/2014/main" id="{C4AA7429-0A2C-4972-B50D-7006F3A34378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14" name="Oval 1">
                <a:extLst>
                  <a:ext uri="{FF2B5EF4-FFF2-40B4-BE49-F238E27FC236}">
                    <a16:creationId xmlns:a16="http://schemas.microsoft.com/office/drawing/2014/main" id="{FACC3B20-C629-453C-92E0-3305DE477441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428" name="Group 427">
              <a:extLst>
                <a:ext uri="{FF2B5EF4-FFF2-40B4-BE49-F238E27FC236}">
                  <a16:creationId xmlns:a16="http://schemas.microsoft.com/office/drawing/2014/main" id="{1F5F01BC-10CA-432B-B56E-F61CB334E0FD}"/>
                </a:ext>
              </a:extLst>
            </p:cNvPr>
            <p:cNvGrpSpPr/>
            <p:nvPr userDrawn="1"/>
          </p:nvGrpSpPr>
          <p:grpSpPr>
            <a:xfrm>
              <a:off x="2445950" y="562476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501" name="Oval 1">
                <a:extLst>
                  <a:ext uri="{FF2B5EF4-FFF2-40B4-BE49-F238E27FC236}">
                    <a16:creationId xmlns:a16="http://schemas.microsoft.com/office/drawing/2014/main" id="{95C76762-BFFA-4858-A2C7-C0FB79E30D93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02" name="Oval 1">
                <a:extLst>
                  <a:ext uri="{FF2B5EF4-FFF2-40B4-BE49-F238E27FC236}">
                    <a16:creationId xmlns:a16="http://schemas.microsoft.com/office/drawing/2014/main" id="{C82743C2-BF7A-4D1F-B564-21DF34745C27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03" name="Oval 1">
                <a:extLst>
                  <a:ext uri="{FF2B5EF4-FFF2-40B4-BE49-F238E27FC236}">
                    <a16:creationId xmlns:a16="http://schemas.microsoft.com/office/drawing/2014/main" id="{333F3E19-DA0C-4DE4-AB6B-00A81F2EB297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04" name="Oval 1">
                <a:extLst>
                  <a:ext uri="{FF2B5EF4-FFF2-40B4-BE49-F238E27FC236}">
                    <a16:creationId xmlns:a16="http://schemas.microsoft.com/office/drawing/2014/main" id="{A0C9F530-B1D8-4CC3-80C8-2E66D520DDF9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05" name="Oval 1">
                <a:extLst>
                  <a:ext uri="{FF2B5EF4-FFF2-40B4-BE49-F238E27FC236}">
                    <a16:creationId xmlns:a16="http://schemas.microsoft.com/office/drawing/2014/main" id="{1BA077FC-4C01-41CB-83BA-8B7C625671A0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06" name="Oval 1">
                <a:extLst>
                  <a:ext uri="{FF2B5EF4-FFF2-40B4-BE49-F238E27FC236}">
                    <a16:creationId xmlns:a16="http://schemas.microsoft.com/office/drawing/2014/main" id="{99B166DB-1617-4F84-8496-A11E3771A060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07" name="Oval 1">
                <a:extLst>
                  <a:ext uri="{FF2B5EF4-FFF2-40B4-BE49-F238E27FC236}">
                    <a16:creationId xmlns:a16="http://schemas.microsoft.com/office/drawing/2014/main" id="{2733C748-5219-4AA2-9702-87A3846317D6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429" name="Group 428">
              <a:extLst>
                <a:ext uri="{FF2B5EF4-FFF2-40B4-BE49-F238E27FC236}">
                  <a16:creationId xmlns:a16="http://schemas.microsoft.com/office/drawing/2014/main" id="{F3F12E35-0238-4D78-A17F-9B89FA3645E3}"/>
                </a:ext>
              </a:extLst>
            </p:cNvPr>
            <p:cNvGrpSpPr/>
            <p:nvPr userDrawn="1"/>
          </p:nvGrpSpPr>
          <p:grpSpPr>
            <a:xfrm>
              <a:off x="3534905" y="562476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494" name="Oval 1">
                <a:extLst>
                  <a:ext uri="{FF2B5EF4-FFF2-40B4-BE49-F238E27FC236}">
                    <a16:creationId xmlns:a16="http://schemas.microsoft.com/office/drawing/2014/main" id="{127BFEDD-B7BB-4F6A-883C-CEA4D8E55A8C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95" name="Oval 1">
                <a:extLst>
                  <a:ext uri="{FF2B5EF4-FFF2-40B4-BE49-F238E27FC236}">
                    <a16:creationId xmlns:a16="http://schemas.microsoft.com/office/drawing/2014/main" id="{9FAFA518-E555-4609-A1FA-492B6BB2A929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96" name="Oval 1">
                <a:extLst>
                  <a:ext uri="{FF2B5EF4-FFF2-40B4-BE49-F238E27FC236}">
                    <a16:creationId xmlns:a16="http://schemas.microsoft.com/office/drawing/2014/main" id="{F00A8360-6183-4A79-BFD4-60DCF8160C06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97" name="Oval 1">
                <a:extLst>
                  <a:ext uri="{FF2B5EF4-FFF2-40B4-BE49-F238E27FC236}">
                    <a16:creationId xmlns:a16="http://schemas.microsoft.com/office/drawing/2014/main" id="{3C161124-CC09-4859-AA95-BE4C50B7A7C8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98" name="Oval 1">
                <a:extLst>
                  <a:ext uri="{FF2B5EF4-FFF2-40B4-BE49-F238E27FC236}">
                    <a16:creationId xmlns:a16="http://schemas.microsoft.com/office/drawing/2014/main" id="{A6C8A37B-D30E-4D76-979B-D7BE346CA7CE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99" name="Oval 1">
                <a:extLst>
                  <a:ext uri="{FF2B5EF4-FFF2-40B4-BE49-F238E27FC236}">
                    <a16:creationId xmlns:a16="http://schemas.microsoft.com/office/drawing/2014/main" id="{CA0A58F2-A99E-499D-BDF5-898AA8966CF0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00" name="Oval 1">
                <a:extLst>
                  <a:ext uri="{FF2B5EF4-FFF2-40B4-BE49-F238E27FC236}">
                    <a16:creationId xmlns:a16="http://schemas.microsoft.com/office/drawing/2014/main" id="{0A3E1AB9-BDC4-477E-B36D-DAF97A7AAA6E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430" name="Group 429">
              <a:extLst>
                <a:ext uri="{FF2B5EF4-FFF2-40B4-BE49-F238E27FC236}">
                  <a16:creationId xmlns:a16="http://schemas.microsoft.com/office/drawing/2014/main" id="{B706CA25-F403-4EC8-82CB-D7E899EFC8FE}"/>
                </a:ext>
              </a:extLst>
            </p:cNvPr>
            <p:cNvGrpSpPr/>
            <p:nvPr userDrawn="1"/>
          </p:nvGrpSpPr>
          <p:grpSpPr>
            <a:xfrm>
              <a:off x="4623860" y="562476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487" name="Oval 1">
                <a:extLst>
                  <a:ext uri="{FF2B5EF4-FFF2-40B4-BE49-F238E27FC236}">
                    <a16:creationId xmlns:a16="http://schemas.microsoft.com/office/drawing/2014/main" id="{64155CDC-C00C-4C4C-BABA-1B66F9174149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88" name="Oval 1">
                <a:extLst>
                  <a:ext uri="{FF2B5EF4-FFF2-40B4-BE49-F238E27FC236}">
                    <a16:creationId xmlns:a16="http://schemas.microsoft.com/office/drawing/2014/main" id="{BA31A650-3F85-40F5-9AD0-7D0D593683C7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89" name="Oval 1">
                <a:extLst>
                  <a:ext uri="{FF2B5EF4-FFF2-40B4-BE49-F238E27FC236}">
                    <a16:creationId xmlns:a16="http://schemas.microsoft.com/office/drawing/2014/main" id="{86B32E13-9B0D-4F9B-8E10-94BECB8DD4D0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90" name="Oval 1">
                <a:extLst>
                  <a:ext uri="{FF2B5EF4-FFF2-40B4-BE49-F238E27FC236}">
                    <a16:creationId xmlns:a16="http://schemas.microsoft.com/office/drawing/2014/main" id="{077C9236-A5BF-47E7-A034-A8E761A3D7D6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91" name="Oval 1">
                <a:extLst>
                  <a:ext uri="{FF2B5EF4-FFF2-40B4-BE49-F238E27FC236}">
                    <a16:creationId xmlns:a16="http://schemas.microsoft.com/office/drawing/2014/main" id="{C6B6D810-5CB7-4333-B993-442417BE8DF7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92" name="Oval 1">
                <a:extLst>
                  <a:ext uri="{FF2B5EF4-FFF2-40B4-BE49-F238E27FC236}">
                    <a16:creationId xmlns:a16="http://schemas.microsoft.com/office/drawing/2014/main" id="{8044E409-B859-43C0-A3C5-A587736A89F1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93" name="Oval 1">
                <a:extLst>
                  <a:ext uri="{FF2B5EF4-FFF2-40B4-BE49-F238E27FC236}">
                    <a16:creationId xmlns:a16="http://schemas.microsoft.com/office/drawing/2014/main" id="{399AA9D7-1CA8-4290-AA4A-F314CFDD2415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431" name="Group 430">
              <a:extLst>
                <a:ext uri="{FF2B5EF4-FFF2-40B4-BE49-F238E27FC236}">
                  <a16:creationId xmlns:a16="http://schemas.microsoft.com/office/drawing/2014/main" id="{A0927337-6E85-4F34-BA54-76AF861C09FF}"/>
                </a:ext>
              </a:extLst>
            </p:cNvPr>
            <p:cNvGrpSpPr/>
            <p:nvPr userDrawn="1"/>
          </p:nvGrpSpPr>
          <p:grpSpPr>
            <a:xfrm>
              <a:off x="5712815" y="562476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480" name="Oval 1">
                <a:extLst>
                  <a:ext uri="{FF2B5EF4-FFF2-40B4-BE49-F238E27FC236}">
                    <a16:creationId xmlns:a16="http://schemas.microsoft.com/office/drawing/2014/main" id="{95D908B3-F7E9-4533-9058-EAED71BC09FB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81" name="Oval 1">
                <a:extLst>
                  <a:ext uri="{FF2B5EF4-FFF2-40B4-BE49-F238E27FC236}">
                    <a16:creationId xmlns:a16="http://schemas.microsoft.com/office/drawing/2014/main" id="{1772BA10-9F07-49F2-B454-39BE48E63057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82" name="Oval 1">
                <a:extLst>
                  <a:ext uri="{FF2B5EF4-FFF2-40B4-BE49-F238E27FC236}">
                    <a16:creationId xmlns:a16="http://schemas.microsoft.com/office/drawing/2014/main" id="{E87B98DB-93CA-429D-883D-CFF1303402F9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83" name="Oval 1">
                <a:extLst>
                  <a:ext uri="{FF2B5EF4-FFF2-40B4-BE49-F238E27FC236}">
                    <a16:creationId xmlns:a16="http://schemas.microsoft.com/office/drawing/2014/main" id="{1AAA4E2B-F5DE-4686-A433-A83721167BE3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84" name="Oval 1">
                <a:extLst>
                  <a:ext uri="{FF2B5EF4-FFF2-40B4-BE49-F238E27FC236}">
                    <a16:creationId xmlns:a16="http://schemas.microsoft.com/office/drawing/2014/main" id="{7DC8E3F2-E898-432D-8D99-D778C35C8501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85" name="Oval 1">
                <a:extLst>
                  <a:ext uri="{FF2B5EF4-FFF2-40B4-BE49-F238E27FC236}">
                    <a16:creationId xmlns:a16="http://schemas.microsoft.com/office/drawing/2014/main" id="{20ABCF40-1E06-4303-BBAC-8F16EC8F9183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86" name="Oval 1">
                <a:extLst>
                  <a:ext uri="{FF2B5EF4-FFF2-40B4-BE49-F238E27FC236}">
                    <a16:creationId xmlns:a16="http://schemas.microsoft.com/office/drawing/2014/main" id="{87B8CE4D-212F-43C4-9567-97065D87E840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432" name="Group 431">
              <a:extLst>
                <a:ext uri="{FF2B5EF4-FFF2-40B4-BE49-F238E27FC236}">
                  <a16:creationId xmlns:a16="http://schemas.microsoft.com/office/drawing/2014/main" id="{4235D3AF-3BEA-40C7-8198-FBE5360CF3E2}"/>
                </a:ext>
              </a:extLst>
            </p:cNvPr>
            <p:cNvGrpSpPr/>
            <p:nvPr userDrawn="1"/>
          </p:nvGrpSpPr>
          <p:grpSpPr>
            <a:xfrm>
              <a:off x="6801770" y="562476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473" name="Oval 1">
                <a:extLst>
                  <a:ext uri="{FF2B5EF4-FFF2-40B4-BE49-F238E27FC236}">
                    <a16:creationId xmlns:a16="http://schemas.microsoft.com/office/drawing/2014/main" id="{7DD7C7D2-10A7-49E3-BDA4-AE5B7A0D6901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74" name="Oval 1">
                <a:extLst>
                  <a:ext uri="{FF2B5EF4-FFF2-40B4-BE49-F238E27FC236}">
                    <a16:creationId xmlns:a16="http://schemas.microsoft.com/office/drawing/2014/main" id="{F78D3F12-5A0B-42F6-AD16-379F6C93F59D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75" name="Oval 1">
                <a:extLst>
                  <a:ext uri="{FF2B5EF4-FFF2-40B4-BE49-F238E27FC236}">
                    <a16:creationId xmlns:a16="http://schemas.microsoft.com/office/drawing/2014/main" id="{CD40590C-B444-4850-90E2-C300A2246BC7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76" name="Oval 1">
                <a:extLst>
                  <a:ext uri="{FF2B5EF4-FFF2-40B4-BE49-F238E27FC236}">
                    <a16:creationId xmlns:a16="http://schemas.microsoft.com/office/drawing/2014/main" id="{3F6BCE5C-8008-4572-83D5-6F39B1E3DD8D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77" name="Oval 1">
                <a:extLst>
                  <a:ext uri="{FF2B5EF4-FFF2-40B4-BE49-F238E27FC236}">
                    <a16:creationId xmlns:a16="http://schemas.microsoft.com/office/drawing/2014/main" id="{FCEB3771-3E6C-43DC-BF55-6B48124EA220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78" name="Oval 1">
                <a:extLst>
                  <a:ext uri="{FF2B5EF4-FFF2-40B4-BE49-F238E27FC236}">
                    <a16:creationId xmlns:a16="http://schemas.microsoft.com/office/drawing/2014/main" id="{54DB8E3D-CAE2-40A8-87C4-5B30268BA62A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79" name="Oval 1">
                <a:extLst>
                  <a:ext uri="{FF2B5EF4-FFF2-40B4-BE49-F238E27FC236}">
                    <a16:creationId xmlns:a16="http://schemas.microsoft.com/office/drawing/2014/main" id="{1D5327D3-651A-4CE1-9480-786921076D1C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433" name="Group 432">
              <a:extLst>
                <a:ext uri="{FF2B5EF4-FFF2-40B4-BE49-F238E27FC236}">
                  <a16:creationId xmlns:a16="http://schemas.microsoft.com/office/drawing/2014/main" id="{A1E6B4A1-2535-4DFE-AB24-9743E3CF4A15}"/>
                </a:ext>
              </a:extLst>
            </p:cNvPr>
            <p:cNvGrpSpPr/>
            <p:nvPr userDrawn="1"/>
          </p:nvGrpSpPr>
          <p:grpSpPr>
            <a:xfrm>
              <a:off x="7890725" y="562476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466" name="Oval 1">
                <a:extLst>
                  <a:ext uri="{FF2B5EF4-FFF2-40B4-BE49-F238E27FC236}">
                    <a16:creationId xmlns:a16="http://schemas.microsoft.com/office/drawing/2014/main" id="{A850059F-9DA3-4174-83A5-32A85242281D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67" name="Oval 1">
                <a:extLst>
                  <a:ext uri="{FF2B5EF4-FFF2-40B4-BE49-F238E27FC236}">
                    <a16:creationId xmlns:a16="http://schemas.microsoft.com/office/drawing/2014/main" id="{721DF597-AE5B-4612-8B84-9AF6179F599C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68" name="Oval 1">
                <a:extLst>
                  <a:ext uri="{FF2B5EF4-FFF2-40B4-BE49-F238E27FC236}">
                    <a16:creationId xmlns:a16="http://schemas.microsoft.com/office/drawing/2014/main" id="{F60A638A-26F5-4D15-9204-B214545BDBC0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69" name="Oval 1">
                <a:extLst>
                  <a:ext uri="{FF2B5EF4-FFF2-40B4-BE49-F238E27FC236}">
                    <a16:creationId xmlns:a16="http://schemas.microsoft.com/office/drawing/2014/main" id="{3E51976E-157A-45BB-8E0C-F75D61800053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70" name="Oval 1">
                <a:extLst>
                  <a:ext uri="{FF2B5EF4-FFF2-40B4-BE49-F238E27FC236}">
                    <a16:creationId xmlns:a16="http://schemas.microsoft.com/office/drawing/2014/main" id="{3E437643-DBEC-4804-8C85-D575E2FDC262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71" name="Oval 1">
                <a:extLst>
                  <a:ext uri="{FF2B5EF4-FFF2-40B4-BE49-F238E27FC236}">
                    <a16:creationId xmlns:a16="http://schemas.microsoft.com/office/drawing/2014/main" id="{3B403C93-1527-4D3F-9931-8341D2CF1EE7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72" name="Oval 1">
                <a:extLst>
                  <a:ext uri="{FF2B5EF4-FFF2-40B4-BE49-F238E27FC236}">
                    <a16:creationId xmlns:a16="http://schemas.microsoft.com/office/drawing/2014/main" id="{21CD0E0B-D241-4894-9076-80E69FB01FF8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434" name="Group 433">
              <a:extLst>
                <a:ext uri="{FF2B5EF4-FFF2-40B4-BE49-F238E27FC236}">
                  <a16:creationId xmlns:a16="http://schemas.microsoft.com/office/drawing/2014/main" id="{37FD162E-B454-4FA2-BE93-5FD3B75DA051}"/>
                </a:ext>
              </a:extLst>
            </p:cNvPr>
            <p:cNvGrpSpPr/>
            <p:nvPr userDrawn="1"/>
          </p:nvGrpSpPr>
          <p:grpSpPr>
            <a:xfrm>
              <a:off x="8979680" y="562476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459" name="Oval 1">
                <a:extLst>
                  <a:ext uri="{FF2B5EF4-FFF2-40B4-BE49-F238E27FC236}">
                    <a16:creationId xmlns:a16="http://schemas.microsoft.com/office/drawing/2014/main" id="{DFCCADEC-3334-4AFE-997B-F643ED9E24CA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60" name="Oval 1">
                <a:extLst>
                  <a:ext uri="{FF2B5EF4-FFF2-40B4-BE49-F238E27FC236}">
                    <a16:creationId xmlns:a16="http://schemas.microsoft.com/office/drawing/2014/main" id="{3F5F4DA7-F44C-40C2-B4D4-60B58D81DEE2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61" name="Oval 1">
                <a:extLst>
                  <a:ext uri="{FF2B5EF4-FFF2-40B4-BE49-F238E27FC236}">
                    <a16:creationId xmlns:a16="http://schemas.microsoft.com/office/drawing/2014/main" id="{45F7952E-3EFD-4A1B-B837-852AFA4BAF4E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62" name="Oval 1">
                <a:extLst>
                  <a:ext uri="{FF2B5EF4-FFF2-40B4-BE49-F238E27FC236}">
                    <a16:creationId xmlns:a16="http://schemas.microsoft.com/office/drawing/2014/main" id="{DFDFB8A5-BB86-45D9-AB65-3438DA054D33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63" name="Oval 1">
                <a:extLst>
                  <a:ext uri="{FF2B5EF4-FFF2-40B4-BE49-F238E27FC236}">
                    <a16:creationId xmlns:a16="http://schemas.microsoft.com/office/drawing/2014/main" id="{29607C19-F0A6-4AE4-889C-84CC2B2373D9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64" name="Oval 1">
                <a:extLst>
                  <a:ext uri="{FF2B5EF4-FFF2-40B4-BE49-F238E27FC236}">
                    <a16:creationId xmlns:a16="http://schemas.microsoft.com/office/drawing/2014/main" id="{4B934CA9-4EB7-4ACE-B7DB-E6B61E489866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65" name="Oval 1">
                <a:extLst>
                  <a:ext uri="{FF2B5EF4-FFF2-40B4-BE49-F238E27FC236}">
                    <a16:creationId xmlns:a16="http://schemas.microsoft.com/office/drawing/2014/main" id="{CA7B57BA-70FF-47B7-B5E0-8B2083AA0DB3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435" name="Group 434">
              <a:extLst>
                <a:ext uri="{FF2B5EF4-FFF2-40B4-BE49-F238E27FC236}">
                  <a16:creationId xmlns:a16="http://schemas.microsoft.com/office/drawing/2014/main" id="{23459013-521C-4ACF-96A2-A726AB29A073}"/>
                </a:ext>
              </a:extLst>
            </p:cNvPr>
            <p:cNvGrpSpPr/>
            <p:nvPr userDrawn="1"/>
          </p:nvGrpSpPr>
          <p:grpSpPr>
            <a:xfrm>
              <a:off x="10068635" y="562476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452" name="Oval 1">
                <a:extLst>
                  <a:ext uri="{FF2B5EF4-FFF2-40B4-BE49-F238E27FC236}">
                    <a16:creationId xmlns:a16="http://schemas.microsoft.com/office/drawing/2014/main" id="{0CA4D272-BCC3-41AC-BEB0-43BB5870AAF4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53" name="Oval 1">
                <a:extLst>
                  <a:ext uri="{FF2B5EF4-FFF2-40B4-BE49-F238E27FC236}">
                    <a16:creationId xmlns:a16="http://schemas.microsoft.com/office/drawing/2014/main" id="{8F0336CD-DBC3-425C-B302-6BD868A41857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54" name="Oval 1">
                <a:extLst>
                  <a:ext uri="{FF2B5EF4-FFF2-40B4-BE49-F238E27FC236}">
                    <a16:creationId xmlns:a16="http://schemas.microsoft.com/office/drawing/2014/main" id="{811647FF-1516-49CA-8582-C65EB7EA092A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55" name="Oval 1">
                <a:extLst>
                  <a:ext uri="{FF2B5EF4-FFF2-40B4-BE49-F238E27FC236}">
                    <a16:creationId xmlns:a16="http://schemas.microsoft.com/office/drawing/2014/main" id="{A79B7019-7693-4957-BEA1-4D6F9B32F638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56" name="Oval 1">
                <a:extLst>
                  <a:ext uri="{FF2B5EF4-FFF2-40B4-BE49-F238E27FC236}">
                    <a16:creationId xmlns:a16="http://schemas.microsoft.com/office/drawing/2014/main" id="{B8AB5824-B4E1-40CE-A3BE-84E9FE4EEA7C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57" name="Oval 1">
                <a:extLst>
                  <a:ext uri="{FF2B5EF4-FFF2-40B4-BE49-F238E27FC236}">
                    <a16:creationId xmlns:a16="http://schemas.microsoft.com/office/drawing/2014/main" id="{B8FFF183-78C5-46E8-AE5D-4A367B266CD9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58" name="Oval 1">
                <a:extLst>
                  <a:ext uri="{FF2B5EF4-FFF2-40B4-BE49-F238E27FC236}">
                    <a16:creationId xmlns:a16="http://schemas.microsoft.com/office/drawing/2014/main" id="{8FCC0277-261A-4431-8B27-0E56A529C60C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436" name="Group 435">
              <a:extLst>
                <a:ext uri="{FF2B5EF4-FFF2-40B4-BE49-F238E27FC236}">
                  <a16:creationId xmlns:a16="http://schemas.microsoft.com/office/drawing/2014/main" id="{22B2799B-9C44-4860-A222-F106642E5F87}"/>
                </a:ext>
              </a:extLst>
            </p:cNvPr>
            <p:cNvGrpSpPr/>
            <p:nvPr userDrawn="1"/>
          </p:nvGrpSpPr>
          <p:grpSpPr>
            <a:xfrm>
              <a:off x="11157590" y="562476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445" name="Oval 1">
                <a:extLst>
                  <a:ext uri="{FF2B5EF4-FFF2-40B4-BE49-F238E27FC236}">
                    <a16:creationId xmlns:a16="http://schemas.microsoft.com/office/drawing/2014/main" id="{1BC6EECC-F3D2-4574-99F7-4A583118A8CD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46" name="Oval 1">
                <a:extLst>
                  <a:ext uri="{FF2B5EF4-FFF2-40B4-BE49-F238E27FC236}">
                    <a16:creationId xmlns:a16="http://schemas.microsoft.com/office/drawing/2014/main" id="{5060C2C2-E939-42E5-8B08-DC86D33C116C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47" name="Oval 1">
                <a:extLst>
                  <a:ext uri="{FF2B5EF4-FFF2-40B4-BE49-F238E27FC236}">
                    <a16:creationId xmlns:a16="http://schemas.microsoft.com/office/drawing/2014/main" id="{76321913-3534-42A6-BE52-4EF41D812617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48" name="Oval 1">
                <a:extLst>
                  <a:ext uri="{FF2B5EF4-FFF2-40B4-BE49-F238E27FC236}">
                    <a16:creationId xmlns:a16="http://schemas.microsoft.com/office/drawing/2014/main" id="{76127CCD-AAF7-4D32-838B-B30B466A87B3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49" name="Oval 1">
                <a:extLst>
                  <a:ext uri="{FF2B5EF4-FFF2-40B4-BE49-F238E27FC236}">
                    <a16:creationId xmlns:a16="http://schemas.microsoft.com/office/drawing/2014/main" id="{EEE03BBD-FF67-4EE6-BC0F-AF836AA22582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50" name="Oval 1">
                <a:extLst>
                  <a:ext uri="{FF2B5EF4-FFF2-40B4-BE49-F238E27FC236}">
                    <a16:creationId xmlns:a16="http://schemas.microsoft.com/office/drawing/2014/main" id="{FFC0645D-DEC7-4FFB-8C59-CF89917C5C5E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51" name="Oval 1">
                <a:extLst>
                  <a:ext uri="{FF2B5EF4-FFF2-40B4-BE49-F238E27FC236}">
                    <a16:creationId xmlns:a16="http://schemas.microsoft.com/office/drawing/2014/main" id="{5328409C-9D89-4ED7-AC54-6DF0ADFD9411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748309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ntents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E96628AC-3697-48BD-87C6-3C079434D30D}"/>
              </a:ext>
            </a:extLst>
          </p:cNvPr>
          <p:cNvSpPr/>
          <p:nvPr userDrawn="1"/>
        </p:nvSpPr>
        <p:spPr>
          <a:xfrm rot="10800000" flipH="1">
            <a:off x="926207" y="157106"/>
            <a:ext cx="525636" cy="1404914"/>
          </a:xfrm>
          <a:custGeom>
            <a:avLst/>
            <a:gdLst>
              <a:gd name="connsiteX0" fmla="*/ 205688 w 525636"/>
              <a:gd name="connsiteY0" fmla="*/ 1383334 h 1404914"/>
              <a:gd name="connsiteX1" fmla="*/ 19342 w 525636"/>
              <a:gd name="connsiteY1" fmla="*/ 1239305 h 1404914"/>
              <a:gd name="connsiteX2" fmla="*/ 87644 w 525636"/>
              <a:gd name="connsiteY2" fmla="*/ 1098246 h 1404914"/>
              <a:gd name="connsiteX3" fmla="*/ 296263 w 525636"/>
              <a:gd name="connsiteY3" fmla="*/ 1041080 h 1404914"/>
              <a:gd name="connsiteX4" fmla="*/ 419503 w 525636"/>
              <a:gd name="connsiteY4" fmla="*/ 1061868 h 1404914"/>
              <a:gd name="connsiteX5" fmla="*/ 434352 w 525636"/>
              <a:gd name="connsiteY5" fmla="*/ 1080428 h 1404914"/>
              <a:gd name="connsiteX6" fmla="*/ 331899 w 525636"/>
              <a:gd name="connsiteY6" fmla="*/ 1312061 h 1404914"/>
              <a:gd name="connsiteX7" fmla="*/ 205688 w 525636"/>
              <a:gd name="connsiteY7" fmla="*/ 1383334 h 1404914"/>
              <a:gd name="connsiteX8" fmla="*/ 200584 w 525636"/>
              <a:gd name="connsiteY8" fmla="*/ 1404864 h 1404914"/>
              <a:gd name="connsiteX9" fmla="*/ 362337 w 525636"/>
              <a:gd name="connsiteY9" fmla="*/ 1310576 h 1404914"/>
              <a:gd name="connsiteX10" fmla="*/ 453655 w 525636"/>
              <a:gd name="connsiteY10" fmla="*/ 1094534 h 1404914"/>
              <a:gd name="connsiteX11" fmla="*/ 462285 w 525636"/>
              <a:gd name="connsiteY11" fmla="*/ 1078387 h 1404914"/>
              <a:gd name="connsiteX12" fmla="*/ 466239 w 525636"/>
              <a:gd name="connsiteY12" fmla="*/ 1078995 h 1404914"/>
              <a:gd name="connsiteX13" fmla="*/ 471806 w 525636"/>
              <a:gd name="connsiteY13" fmla="*/ 1055257 h 1404914"/>
              <a:gd name="connsiteX14" fmla="*/ 469234 w 525636"/>
              <a:gd name="connsiteY14" fmla="*/ 1053817 h 1404914"/>
              <a:gd name="connsiteX15" fmla="*/ 468503 w 525636"/>
              <a:gd name="connsiteY15" fmla="*/ 1027717 h 1404914"/>
              <a:gd name="connsiteX16" fmla="*/ 515275 w 525636"/>
              <a:gd name="connsiteY16" fmla="*/ 823552 h 1404914"/>
              <a:gd name="connsiteX17" fmla="*/ 490033 w 525636"/>
              <a:gd name="connsiteY17" fmla="*/ 526586 h 1404914"/>
              <a:gd name="connsiteX18" fmla="*/ 344519 w 525636"/>
              <a:gd name="connsiteY18" fmla="*/ 363255 h 1404914"/>
              <a:gd name="connsiteX19" fmla="*/ 144068 w 525636"/>
              <a:gd name="connsiteY19" fmla="*/ 99698 h 1404914"/>
              <a:gd name="connsiteX20" fmla="*/ 125601 w 525636"/>
              <a:gd name="connsiteY20" fmla="*/ 12000 h 1404914"/>
              <a:gd name="connsiteX21" fmla="*/ 125877 w 525636"/>
              <a:gd name="connsiteY21" fmla="*/ 0 h 1404914"/>
              <a:gd name="connsiteX22" fmla="*/ 109081 w 525636"/>
              <a:gd name="connsiteY22" fmla="*/ 0 h 1404914"/>
              <a:gd name="connsiteX23" fmla="*/ 110044 w 525636"/>
              <a:gd name="connsiteY23" fmla="*/ 33750 h 1404914"/>
              <a:gd name="connsiteX24" fmla="*/ 251717 w 525636"/>
              <a:gd name="connsiteY24" fmla="*/ 309059 h 1404914"/>
              <a:gd name="connsiteX25" fmla="*/ 378670 w 525636"/>
              <a:gd name="connsiteY25" fmla="*/ 419678 h 1404914"/>
              <a:gd name="connsiteX26" fmla="*/ 508593 w 525636"/>
              <a:gd name="connsiteY26" fmla="*/ 708478 h 1404914"/>
              <a:gd name="connsiteX27" fmla="*/ 449942 w 525636"/>
              <a:gd name="connsiteY27" fmla="*/ 1030687 h 1404914"/>
              <a:gd name="connsiteX28" fmla="*/ 426927 w 525636"/>
              <a:gd name="connsiteY28" fmla="*/ 1041823 h 1404914"/>
              <a:gd name="connsiteX29" fmla="*/ 338580 w 525636"/>
              <a:gd name="connsiteY29" fmla="*/ 1025489 h 1404914"/>
              <a:gd name="connsiteX30" fmla="*/ 70568 w 525636"/>
              <a:gd name="connsiteY30" fmla="*/ 1088594 h 1404914"/>
              <a:gd name="connsiteX31" fmla="*/ 52750 w 525636"/>
              <a:gd name="connsiteY31" fmla="*/ 1347697 h 1404914"/>
              <a:gd name="connsiteX32" fmla="*/ 200584 w 525636"/>
              <a:gd name="connsiteY32" fmla="*/ 1404864 h 1404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525636" h="1404914">
                <a:moveTo>
                  <a:pt x="205688" y="1383334"/>
                </a:moveTo>
                <a:cubicBezTo>
                  <a:pt x="101750" y="1382591"/>
                  <a:pt x="28250" y="1322456"/>
                  <a:pt x="19342" y="1239305"/>
                </a:cubicBezTo>
                <a:cubicBezTo>
                  <a:pt x="12660" y="1178427"/>
                  <a:pt x="40130" y="1132397"/>
                  <a:pt x="87644" y="1098246"/>
                </a:cubicBezTo>
                <a:cubicBezTo>
                  <a:pt x="150006" y="1052959"/>
                  <a:pt x="221278" y="1038853"/>
                  <a:pt x="296263" y="1041080"/>
                </a:cubicBezTo>
                <a:cubicBezTo>
                  <a:pt x="337838" y="1042565"/>
                  <a:pt x="379413" y="1048504"/>
                  <a:pt x="419503" y="1061868"/>
                </a:cubicBezTo>
                <a:cubicBezTo>
                  <a:pt x="430639" y="1064838"/>
                  <a:pt x="438064" y="1066323"/>
                  <a:pt x="434352" y="1080428"/>
                </a:cubicBezTo>
                <a:cubicBezTo>
                  <a:pt x="411336" y="1162836"/>
                  <a:pt x="386095" y="1243759"/>
                  <a:pt x="331899" y="1312061"/>
                </a:cubicBezTo>
                <a:cubicBezTo>
                  <a:pt x="297747" y="1355864"/>
                  <a:pt x="253202" y="1383334"/>
                  <a:pt x="205688" y="1383334"/>
                </a:cubicBezTo>
                <a:close/>
                <a:moveTo>
                  <a:pt x="200584" y="1404864"/>
                </a:moveTo>
                <a:cubicBezTo>
                  <a:pt x="257842" y="1403564"/>
                  <a:pt x="317421" y="1377022"/>
                  <a:pt x="362337" y="1310576"/>
                </a:cubicBezTo>
                <a:cubicBezTo>
                  <a:pt x="406883" y="1244502"/>
                  <a:pt x="432124" y="1170261"/>
                  <a:pt x="453655" y="1094534"/>
                </a:cubicBezTo>
                <a:cubicBezTo>
                  <a:pt x="456254" y="1085254"/>
                  <a:pt x="458481" y="1080243"/>
                  <a:pt x="462285" y="1078387"/>
                </a:cubicBezTo>
                <a:lnTo>
                  <a:pt x="466239" y="1078995"/>
                </a:lnTo>
                <a:lnTo>
                  <a:pt x="471806" y="1055257"/>
                </a:lnTo>
                <a:lnTo>
                  <a:pt x="469234" y="1053817"/>
                </a:lnTo>
                <a:cubicBezTo>
                  <a:pt x="462517" y="1047205"/>
                  <a:pt x="465718" y="1038296"/>
                  <a:pt x="468503" y="1027717"/>
                </a:cubicBezTo>
                <a:cubicBezTo>
                  <a:pt x="486321" y="960157"/>
                  <a:pt x="504881" y="892597"/>
                  <a:pt x="515275" y="823552"/>
                </a:cubicBezTo>
                <a:cubicBezTo>
                  <a:pt x="530123" y="722584"/>
                  <a:pt x="534578" y="622358"/>
                  <a:pt x="490033" y="526586"/>
                </a:cubicBezTo>
                <a:cubicBezTo>
                  <a:pt x="457367" y="457542"/>
                  <a:pt x="402428" y="408542"/>
                  <a:pt x="344519" y="363255"/>
                </a:cubicBezTo>
                <a:cubicBezTo>
                  <a:pt x="253944" y="292726"/>
                  <a:pt x="178961" y="211803"/>
                  <a:pt x="144068" y="99698"/>
                </a:cubicBezTo>
                <a:cubicBezTo>
                  <a:pt x="135159" y="70744"/>
                  <a:pt x="128663" y="41789"/>
                  <a:pt x="125601" y="12000"/>
                </a:cubicBezTo>
                <a:lnTo>
                  <a:pt x="125877" y="0"/>
                </a:lnTo>
                <a:lnTo>
                  <a:pt x="109081" y="0"/>
                </a:lnTo>
                <a:lnTo>
                  <a:pt x="110044" y="33750"/>
                </a:lnTo>
                <a:cubicBezTo>
                  <a:pt x="124069" y="138257"/>
                  <a:pt x="170981" y="230548"/>
                  <a:pt x="251717" y="309059"/>
                </a:cubicBezTo>
                <a:cubicBezTo>
                  <a:pt x="291808" y="348407"/>
                  <a:pt x="335611" y="384043"/>
                  <a:pt x="378670" y="419678"/>
                </a:cubicBezTo>
                <a:cubicBezTo>
                  <a:pt x="469245" y="494662"/>
                  <a:pt x="510078" y="591919"/>
                  <a:pt x="508593" y="708478"/>
                </a:cubicBezTo>
                <a:cubicBezTo>
                  <a:pt x="507109" y="819098"/>
                  <a:pt x="477412" y="925264"/>
                  <a:pt x="449942" y="1030687"/>
                </a:cubicBezTo>
                <a:cubicBezTo>
                  <a:pt x="446230" y="1045535"/>
                  <a:pt x="439549" y="1044792"/>
                  <a:pt x="426927" y="1041823"/>
                </a:cubicBezTo>
                <a:cubicBezTo>
                  <a:pt x="397973" y="1035140"/>
                  <a:pt x="368277" y="1028459"/>
                  <a:pt x="338580" y="1025489"/>
                </a:cubicBezTo>
                <a:cubicBezTo>
                  <a:pt x="242066" y="1015095"/>
                  <a:pt x="150749" y="1027717"/>
                  <a:pt x="70568" y="1088594"/>
                </a:cubicBezTo>
                <a:cubicBezTo>
                  <a:pt x="-15551" y="1154669"/>
                  <a:pt x="-24461" y="1273455"/>
                  <a:pt x="52750" y="1347697"/>
                </a:cubicBezTo>
                <a:cubicBezTo>
                  <a:pt x="88386" y="1382220"/>
                  <a:pt x="143325" y="1406163"/>
                  <a:pt x="200584" y="1404864"/>
                </a:cubicBezTo>
                <a:close/>
              </a:path>
            </a:pathLst>
          </a:custGeom>
          <a:solidFill>
            <a:schemeClr val="bg1"/>
          </a:solidFill>
          <a:ln w="80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CA989133-BE59-47D5-A5D3-3B6037056F73}"/>
              </a:ext>
            </a:extLst>
          </p:cNvPr>
          <p:cNvSpPr/>
          <p:nvPr userDrawn="1"/>
        </p:nvSpPr>
        <p:spPr>
          <a:xfrm rot="10800000">
            <a:off x="1371492" y="290672"/>
            <a:ext cx="10575133" cy="1562905"/>
          </a:xfrm>
          <a:custGeom>
            <a:avLst/>
            <a:gdLst>
              <a:gd name="connsiteX0" fmla="*/ 4960764 w 10575133"/>
              <a:gd name="connsiteY0" fmla="*/ 1063167 h 1562905"/>
              <a:gd name="connsiteX1" fmla="*/ 4807177 w 10575133"/>
              <a:gd name="connsiteY1" fmla="*/ 1126458 h 1562905"/>
              <a:gd name="connsiteX2" fmla="*/ 4725511 w 10575133"/>
              <a:gd name="connsiteY2" fmla="*/ 1291274 h 1562905"/>
              <a:gd name="connsiteX3" fmla="*/ 4776738 w 10575133"/>
              <a:gd name="connsiteY3" fmla="*/ 1416743 h 1562905"/>
              <a:gd name="connsiteX4" fmla="*/ 4842813 w 10575133"/>
              <a:gd name="connsiteY4" fmla="*/ 1424166 h 1562905"/>
              <a:gd name="connsiteX5" fmla="*/ 4889585 w 10575133"/>
              <a:gd name="connsiteY5" fmla="*/ 1424166 h 1562905"/>
              <a:gd name="connsiteX6" fmla="*/ 5107113 w 10575133"/>
              <a:gd name="connsiteY6" fmla="*/ 1367000 h 1562905"/>
              <a:gd name="connsiteX7" fmla="*/ 5122703 w 10575133"/>
              <a:gd name="connsiteY7" fmla="*/ 1105670 h 1562905"/>
              <a:gd name="connsiteX8" fmla="*/ 4960764 w 10575133"/>
              <a:gd name="connsiteY8" fmla="*/ 1063167 h 1562905"/>
              <a:gd name="connsiteX9" fmla="*/ 296263 w 10575133"/>
              <a:gd name="connsiteY9" fmla="*/ 1041080 h 1562905"/>
              <a:gd name="connsiteX10" fmla="*/ 87644 w 10575133"/>
              <a:gd name="connsiteY10" fmla="*/ 1098246 h 1562905"/>
              <a:gd name="connsiteX11" fmla="*/ 19342 w 10575133"/>
              <a:gd name="connsiteY11" fmla="*/ 1239305 h 1562905"/>
              <a:gd name="connsiteX12" fmla="*/ 205688 w 10575133"/>
              <a:gd name="connsiteY12" fmla="*/ 1383334 h 1562905"/>
              <a:gd name="connsiteX13" fmla="*/ 331899 w 10575133"/>
              <a:gd name="connsiteY13" fmla="*/ 1312061 h 1562905"/>
              <a:gd name="connsiteX14" fmla="*/ 434352 w 10575133"/>
              <a:gd name="connsiteY14" fmla="*/ 1080428 h 1562905"/>
              <a:gd name="connsiteX15" fmla="*/ 419503 w 10575133"/>
              <a:gd name="connsiteY15" fmla="*/ 1061868 h 1562905"/>
              <a:gd name="connsiteX16" fmla="*/ 296263 w 10575133"/>
              <a:gd name="connsiteY16" fmla="*/ 1041080 h 1562905"/>
              <a:gd name="connsiteX17" fmla="*/ 109081 w 10575133"/>
              <a:gd name="connsiteY17" fmla="*/ 0 h 1562905"/>
              <a:gd name="connsiteX18" fmla="*/ 125877 w 10575133"/>
              <a:gd name="connsiteY18" fmla="*/ 0 h 1562905"/>
              <a:gd name="connsiteX19" fmla="*/ 125601 w 10575133"/>
              <a:gd name="connsiteY19" fmla="*/ 12000 h 1562905"/>
              <a:gd name="connsiteX20" fmla="*/ 144068 w 10575133"/>
              <a:gd name="connsiteY20" fmla="*/ 99698 h 1562905"/>
              <a:gd name="connsiteX21" fmla="*/ 344519 w 10575133"/>
              <a:gd name="connsiteY21" fmla="*/ 363255 h 1562905"/>
              <a:gd name="connsiteX22" fmla="*/ 490033 w 10575133"/>
              <a:gd name="connsiteY22" fmla="*/ 526586 h 1562905"/>
              <a:gd name="connsiteX23" fmla="*/ 515275 w 10575133"/>
              <a:gd name="connsiteY23" fmla="*/ 823552 h 1562905"/>
              <a:gd name="connsiteX24" fmla="*/ 468503 w 10575133"/>
              <a:gd name="connsiteY24" fmla="*/ 1027717 h 1562905"/>
              <a:gd name="connsiteX25" fmla="*/ 479639 w 10575133"/>
              <a:gd name="connsiteY25" fmla="*/ 1059641 h 1562905"/>
              <a:gd name="connsiteX26" fmla="*/ 691970 w 10575133"/>
              <a:gd name="connsiteY26" fmla="*/ 1247471 h 1562905"/>
              <a:gd name="connsiteX27" fmla="*/ 985966 w 10575133"/>
              <a:gd name="connsiteY27" fmla="*/ 1434560 h 1562905"/>
              <a:gd name="connsiteX28" fmla="*/ 1724669 w 10575133"/>
              <a:gd name="connsiteY28" fmla="*/ 1456832 h 1562905"/>
              <a:gd name="connsiteX29" fmla="*/ 2288163 w 10575133"/>
              <a:gd name="connsiteY29" fmla="*/ 1414514 h 1562905"/>
              <a:gd name="connsiteX30" fmla="*/ 2872443 w 10575133"/>
              <a:gd name="connsiteY30" fmla="*/ 1371455 h 1562905"/>
              <a:gd name="connsiteX31" fmla="*/ 3676478 w 10575133"/>
              <a:gd name="connsiteY31" fmla="*/ 1346213 h 1562905"/>
              <a:gd name="connsiteX32" fmla="*/ 4303077 w 10575133"/>
              <a:gd name="connsiteY32" fmla="*/ 1398182 h 1562905"/>
              <a:gd name="connsiteX33" fmla="*/ 4751495 w 10575133"/>
              <a:gd name="connsiteY33" fmla="*/ 1427879 h 1562905"/>
              <a:gd name="connsiteX34" fmla="*/ 4735162 w 10575133"/>
              <a:gd name="connsiteY34" fmla="*/ 1397439 h 1562905"/>
              <a:gd name="connsiteX35" fmla="*/ 4744814 w 10575133"/>
              <a:gd name="connsiteY35" fmla="*/ 1167291 h 1562905"/>
              <a:gd name="connsiteX36" fmla="*/ 5150915 w 10575133"/>
              <a:gd name="connsiteY36" fmla="*/ 1101959 h 1562905"/>
              <a:gd name="connsiteX37" fmla="*/ 5139779 w 10575133"/>
              <a:gd name="connsiteY37" fmla="*/ 1367000 h 1562905"/>
              <a:gd name="connsiteX38" fmla="*/ 4963084 w 10575133"/>
              <a:gd name="connsiteY38" fmla="*/ 1435303 h 1562905"/>
              <a:gd name="connsiteX39" fmla="*/ 4810147 w 10575133"/>
              <a:gd name="connsiteY39" fmla="*/ 1447923 h 1562905"/>
              <a:gd name="connsiteX40" fmla="*/ 4954918 w 10575133"/>
              <a:gd name="connsiteY40" fmla="*/ 1516226 h 1562905"/>
              <a:gd name="connsiteX41" fmla="*/ 5425609 w 10575133"/>
              <a:gd name="connsiteY41" fmla="*/ 1510286 h 1562905"/>
              <a:gd name="connsiteX42" fmla="*/ 5893330 w 10575133"/>
              <a:gd name="connsiteY42" fmla="*/ 1361061 h 1562905"/>
              <a:gd name="connsiteX43" fmla="*/ 6337295 w 10575133"/>
              <a:gd name="connsiteY43" fmla="*/ 1271971 h 1562905"/>
              <a:gd name="connsiteX44" fmla="*/ 7120543 w 10575133"/>
              <a:gd name="connsiteY44" fmla="*/ 1270486 h 1562905"/>
              <a:gd name="connsiteX45" fmla="*/ 7740459 w 10575133"/>
              <a:gd name="connsiteY45" fmla="*/ 1296471 h 1562905"/>
              <a:gd name="connsiteX46" fmla="*/ 8154725 w 10575133"/>
              <a:gd name="connsiteY46" fmla="*/ 1338789 h 1562905"/>
              <a:gd name="connsiteX47" fmla="*/ 8445753 w 10575133"/>
              <a:gd name="connsiteY47" fmla="*/ 1395212 h 1562905"/>
              <a:gd name="connsiteX48" fmla="*/ 8884520 w 10575133"/>
              <a:gd name="connsiteY48" fmla="*/ 1405606 h 1562905"/>
              <a:gd name="connsiteX49" fmla="*/ 9393075 w 10575133"/>
              <a:gd name="connsiteY49" fmla="*/ 1372197 h 1562905"/>
              <a:gd name="connsiteX50" fmla="*/ 10023385 w 10575133"/>
              <a:gd name="connsiteY50" fmla="*/ 1322456 h 1562905"/>
              <a:gd name="connsiteX51" fmla="*/ 10569624 w 10575133"/>
              <a:gd name="connsiteY51" fmla="*/ 1350406 h 1562905"/>
              <a:gd name="connsiteX52" fmla="*/ 10575133 w 10575133"/>
              <a:gd name="connsiteY52" fmla="*/ 1373420 h 1562905"/>
              <a:gd name="connsiteX53" fmla="*/ 9935779 w 10575133"/>
              <a:gd name="connsiteY53" fmla="*/ 1351409 h 1562905"/>
              <a:gd name="connsiteX54" fmla="*/ 9439104 w 10575133"/>
              <a:gd name="connsiteY54" fmla="*/ 1390758 h 1562905"/>
              <a:gd name="connsiteX55" fmla="*/ 8973610 w 10575133"/>
              <a:gd name="connsiteY55" fmla="*/ 1422681 h 1562905"/>
              <a:gd name="connsiteX56" fmla="*/ 8418283 w 10575133"/>
              <a:gd name="connsiteY56" fmla="*/ 1413030 h 1562905"/>
              <a:gd name="connsiteX57" fmla="*/ 8175514 w 10575133"/>
              <a:gd name="connsiteY57" fmla="*/ 1364774 h 1562905"/>
              <a:gd name="connsiteX58" fmla="*/ 7782033 w 10575133"/>
              <a:gd name="connsiteY58" fmla="*/ 1321713 h 1562905"/>
              <a:gd name="connsiteX59" fmla="*/ 7039619 w 10575133"/>
              <a:gd name="connsiteY59" fmla="*/ 1289047 h 1562905"/>
              <a:gd name="connsiteX60" fmla="*/ 6366991 w 10575133"/>
              <a:gd name="connsiteY60" fmla="*/ 1291274 h 1562905"/>
              <a:gd name="connsiteX61" fmla="*/ 5754499 w 10575133"/>
              <a:gd name="connsiteY61" fmla="*/ 1432333 h 1562905"/>
              <a:gd name="connsiteX62" fmla="*/ 5395912 w 10575133"/>
              <a:gd name="connsiteY62" fmla="*/ 1539983 h 1562905"/>
              <a:gd name="connsiteX63" fmla="*/ 4931160 w 10575133"/>
              <a:gd name="connsiteY63" fmla="*/ 1531817 h 1562905"/>
              <a:gd name="connsiteX64" fmla="*/ 4792329 w 10575133"/>
              <a:gd name="connsiteY64" fmla="*/ 1461287 h 1562905"/>
              <a:gd name="connsiteX65" fmla="*/ 4764117 w 10575133"/>
              <a:gd name="connsiteY65" fmla="*/ 1449408 h 1562905"/>
              <a:gd name="connsiteX66" fmla="*/ 4181321 w 10575133"/>
              <a:gd name="connsiteY66" fmla="*/ 1404121 h 1562905"/>
              <a:gd name="connsiteX67" fmla="*/ 3366892 w 10575133"/>
              <a:gd name="connsiteY67" fmla="*/ 1372197 h 1562905"/>
              <a:gd name="connsiteX68" fmla="*/ 2642294 w 10575133"/>
              <a:gd name="connsiteY68" fmla="*/ 1408576 h 1562905"/>
              <a:gd name="connsiteX69" fmla="*/ 2047620 w 10575133"/>
              <a:gd name="connsiteY69" fmla="*/ 1458317 h 1562905"/>
              <a:gd name="connsiteX70" fmla="*/ 1191616 w 10575133"/>
              <a:gd name="connsiteY70" fmla="*/ 1476878 h 1562905"/>
              <a:gd name="connsiteX71" fmla="*/ 897618 w 10575133"/>
              <a:gd name="connsiteY71" fmla="*/ 1437529 h 1562905"/>
              <a:gd name="connsiteX72" fmla="*/ 688257 w 10575133"/>
              <a:gd name="connsiteY72" fmla="*/ 1277911 h 1562905"/>
              <a:gd name="connsiteX73" fmla="*/ 480381 w 10575133"/>
              <a:gd name="connsiteY73" fmla="*/ 1081171 h 1562905"/>
              <a:gd name="connsiteX74" fmla="*/ 453655 w 10575133"/>
              <a:gd name="connsiteY74" fmla="*/ 1094534 h 1562905"/>
              <a:gd name="connsiteX75" fmla="*/ 362337 w 10575133"/>
              <a:gd name="connsiteY75" fmla="*/ 1310576 h 1562905"/>
              <a:gd name="connsiteX76" fmla="*/ 52750 w 10575133"/>
              <a:gd name="connsiteY76" fmla="*/ 1347697 h 1562905"/>
              <a:gd name="connsiteX77" fmla="*/ 70568 w 10575133"/>
              <a:gd name="connsiteY77" fmla="*/ 1088594 h 1562905"/>
              <a:gd name="connsiteX78" fmla="*/ 338580 w 10575133"/>
              <a:gd name="connsiteY78" fmla="*/ 1025489 h 1562905"/>
              <a:gd name="connsiteX79" fmla="*/ 426927 w 10575133"/>
              <a:gd name="connsiteY79" fmla="*/ 1041823 h 1562905"/>
              <a:gd name="connsiteX80" fmla="*/ 449942 w 10575133"/>
              <a:gd name="connsiteY80" fmla="*/ 1030687 h 1562905"/>
              <a:gd name="connsiteX81" fmla="*/ 508593 w 10575133"/>
              <a:gd name="connsiteY81" fmla="*/ 708478 h 1562905"/>
              <a:gd name="connsiteX82" fmla="*/ 378670 w 10575133"/>
              <a:gd name="connsiteY82" fmla="*/ 419678 h 1562905"/>
              <a:gd name="connsiteX83" fmla="*/ 251717 w 10575133"/>
              <a:gd name="connsiteY83" fmla="*/ 309059 h 1562905"/>
              <a:gd name="connsiteX84" fmla="*/ 110044 w 10575133"/>
              <a:gd name="connsiteY84" fmla="*/ 33750 h 1562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0575133" h="1562905">
                <a:moveTo>
                  <a:pt x="4960764" y="1063167"/>
                </a:moveTo>
                <a:cubicBezTo>
                  <a:pt x="4904248" y="1066694"/>
                  <a:pt x="4849123" y="1087852"/>
                  <a:pt x="4807177" y="1126458"/>
                </a:cubicBezTo>
                <a:cubicBezTo>
                  <a:pt x="4758920" y="1171002"/>
                  <a:pt x="4726996" y="1224456"/>
                  <a:pt x="4725511" y="1291274"/>
                </a:cubicBezTo>
                <a:cubicBezTo>
                  <a:pt x="4724769" y="1339531"/>
                  <a:pt x="4742587" y="1382591"/>
                  <a:pt x="4776738" y="1416743"/>
                </a:cubicBezTo>
                <a:cubicBezTo>
                  <a:pt x="4797526" y="1437529"/>
                  <a:pt x="4824995" y="1420454"/>
                  <a:pt x="4842813" y="1424166"/>
                </a:cubicBezTo>
                <a:cubicBezTo>
                  <a:pt x="4862116" y="1424166"/>
                  <a:pt x="4876221" y="1425651"/>
                  <a:pt x="4889585" y="1424166"/>
                </a:cubicBezTo>
                <a:cubicBezTo>
                  <a:pt x="4965311" y="1416743"/>
                  <a:pt x="5040295" y="1407833"/>
                  <a:pt x="5107113" y="1367000"/>
                </a:cubicBezTo>
                <a:cubicBezTo>
                  <a:pt x="5195460" y="1312061"/>
                  <a:pt x="5229611" y="1177684"/>
                  <a:pt x="5122703" y="1105670"/>
                </a:cubicBezTo>
                <a:cubicBezTo>
                  <a:pt x="5075189" y="1073746"/>
                  <a:pt x="5017281" y="1059641"/>
                  <a:pt x="4960764" y="1063167"/>
                </a:cubicBezTo>
                <a:close/>
                <a:moveTo>
                  <a:pt x="296263" y="1041080"/>
                </a:moveTo>
                <a:cubicBezTo>
                  <a:pt x="221278" y="1038853"/>
                  <a:pt x="150006" y="1052959"/>
                  <a:pt x="87644" y="1098246"/>
                </a:cubicBezTo>
                <a:cubicBezTo>
                  <a:pt x="40130" y="1132397"/>
                  <a:pt x="12660" y="1178427"/>
                  <a:pt x="19342" y="1239305"/>
                </a:cubicBezTo>
                <a:cubicBezTo>
                  <a:pt x="28250" y="1322456"/>
                  <a:pt x="101750" y="1382591"/>
                  <a:pt x="205688" y="1383334"/>
                </a:cubicBezTo>
                <a:cubicBezTo>
                  <a:pt x="253202" y="1383334"/>
                  <a:pt x="297747" y="1355864"/>
                  <a:pt x="331899" y="1312061"/>
                </a:cubicBezTo>
                <a:cubicBezTo>
                  <a:pt x="386095" y="1243759"/>
                  <a:pt x="411336" y="1162836"/>
                  <a:pt x="434352" y="1080428"/>
                </a:cubicBezTo>
                <a:cubicBezTo>
                  <a:pt x="438064" y="1066323"/>
                  <a:pt x="430639" y="1064838"/>
                  <a:pt x="419503" y="1061868"/>
                </a:cubicBezTo>
                <a:cubicBezTo>
                  <a:pt x="379413" y="1048504"/>
                  <a:pt x="337838" y="1042565"/>
                  <a:pt x="296263" y="1041080"/>
                </a:cubicBezTo>
                <a:close/>
                <a:moveTo>
                  <a:pt x="109081" y="0"/>
                </a:moveTo>
                <a:lnTo>
                  <a:pt x="125877" y="0"/>
                </a:lnTo>
                <a:lnTo>
                  <a:pt x="125601" y="12000"/>
                </a:lnTo>
                <a:cubicBezTo>
                  <a:pt x="128663" y="41789"/>
                  <a:pt x="135159" y="70744"/>
                  <a:pt x="144068" y="99698"/>
                </a:cubicBezTo>
                <a:cubicBezTo>
                  <a:pt x="178961" y="211803"/>
                  <a:pt x="253944" y="292726"/>
                  <a:pt x="344519" y="363255"/>
                </a:cubicBezTo>
                <a:cubicBezTo>
                  <a:pt x="402428" y="408542"/>
                  <a:pt x="457367" y="457542"/>
                  <a:pt x="490033" y="526586"/>
                </a:cubicBezTo>
                <a:cubicBezTo>
                  <a:pt x="534578" y="622358"/>
                  <a:pt x="530123" y="722584"/>
                  <a:pt x="515275" y="823552"/>
                </a:cubicBezTo>
                <a:cubicBezTo>
                  <a:pt x="504881" y="892597"/>
                  <a:pt x="486321" y="960157"/>
                  <a:pt x="468503" y="1027717"/>
                </a:cubicBezTo>
                <a:cubicBezTo>
                  <a:pt x="464790" y="1041823"/>
                  <a:pt x="460336" y="1052959"/>
                  <a:pt x="479639" y="1059641"/>
                </a:cubicBezTo>
                <a:cubicBezTo>
                  <a:pt x="576153" y="1093049"/>
                  <a:pt x="650395" y="1156154"/>
                  <a:pt x="691970" y="1247471"/>
                </a:cubicBezTo>
                <a:cubicBezTo>
                  <a:pt x="750621" y="1376652"/>
                  <a:pt x="861241" y="1417484"/>
                  <a:pt x="985966" y="1434560"/>
                </a:cubicBezTo>
                <a:cubicBezTo>
                  <a:pt x="1230963" y="1468712"/>
                  <a:pt x="1478187" y="1468712"/>
                  <a:pt x="1724669" y="1456832"/>
                </a:cubicBezTo>
                <a:cubicBezTo>
                  <a:pt x="1912500" y="1447923"/>
                  <a:pt x="2100332" y="1431591"/>
                  <a:pt x="2288163" y="1414514"/>
                </a:cubicBezTo>
                <a:cubicBezTo>
                  <a:pt x="2482676" y="1396697"/>
                  <a:pt x="2677187" y="1381106"/>
                  <a:pt x="2872443" y="1371455"/>
                </a:cubicBezTo>
                <a:cubicBezTo>
                  <a:pt x="3140455" y="1358834"/>
                  <a:pt x="3408467" y="1343243"/>
                  <a:pt x="3676478" y="1346213"/>
                </a:cubicBezTo>
                <a:cubicBezTo>
                  <a:pt x="3886582" y="1348440"/>
                  <a:pt x="4095201" y="1369227"/>
                  <a:pt x="4303077" y="1398182"/>
                </a:cubicBezTo>
                <a:cubicBezTo>
                  <a:pt x="4450818" y="1418969"/>
                  <a:pt x="4600043" y="1433818"/>
                  <a:pt x="4751495" y="1427879"/>
                </a:cubicBezTo>
                <a:cubicBezTo>
                  <a:pt x="4751495" y="1413773"/>
                  <a:pt x="4740359" y="1407091"/>
                  <a:pt x="4735162" y="1397439"/>
                </a:cubicBezTo>
                <a:cubicBezTo>
                  <a:pt x="4689875" y="1318743"/>
                  <a:pt x="4695814" y="1241532"/>
                  <a:pt x="4744814" y="1167291"/>
                </a:cubicBezTo>
                <a:cubicBezTo>
                  <a:pt x="4848010" y="1010641"/>
                  <a:pt x="5035098" y="1009899"/>
                  <a:pt x="5150915" y="1101959"/>
                </a:cubicBezTo>
                <a:cubicBezTo>
                  <a:pt x="5236292" y="1169517"/>
                  <a:pt x="5228869" y="1293501"/>
                  <a:pt x="5139779" y="1367000"/>
                </a:cubicBezTo>
                <a:cubicBezTo>
                  <a:pt x="5088552" y="1409318"/>
                  <a:pt x="5026932" y="1425651"/>
                  <a:pt x="4963084" y="1435303"/>
                </a:cubicBezTo>
                <a:cubicBezTo>
                  <a:pt x="4914827" y="1442727"/>
                  <a:pt x="4865828" y="1446439"/>
                  <a:pt x="4810147" y="1447923"/>
                </a:cubicBezTo>
                <a:cubicBezTo>
                  <a:pt x="4856177" y="1485787"/>
                  <a:pt x="4904434" y="1504348"/>
                  <a:pt x="4954918" y="1516226"/>
                </a:cubicBezTo>
                <a:cubicBezTo>
                  <a:pt x="5112310" y="1554089"/>
                  <a:pt x="5268959" y="1544437"/>
                  <a:pt x="5425609" y="1510286"/>
                </a:cubicBezTo>
                <a:cubicBezTo>
                  <a:pt x="5585971" y="1474650"/>
                  <a:pt x="5738166" y="1411545"/>
                  <a:pt x="5893330" y="1361061"/>
                </a:cubicBezTo>
                <a:cubicBezTo>
                  <a:pt x="6038101" y="1313546"/>
                  <a:pt x="6185842" y="1286077"/>
                  <a:pt x="6337295" y="1271971"/>
                </a:cubicBezTo>
                <a:cubicBezTo>
                  <a:pt x="6598624" y="1247471"/>
                  <a:pt x="6859213" y="1258607"/>
                  <a:pt x="7120543" y="1270486"/>
                </a:cubicBezTo>
                <a:lnTo>
                  <a:pt x="7740459" y="1296471"/>
                </a:lnTo>
                <a:cubicBezTo>
                  <a:pt x="7879289" y="1303153"/>
                  <a:pt x="8017379" y="1318001"/>
                  <a:pt x="8154725" y="1338789"/>
                </a:cubicBezTo>
                <a:cubicBezTo>
                  <a:pt x="8252725" y="1352894"/>
                  <a:pt x="8347753" y="1380364"/>
                  <a:pt x="8445753" y="1395212"/>
                </a:cubicBezTo>
                <a:cubicBezTo>
                  <a:pt x="8591266" y="1416743"/>
                  <a:pt x="8737522" y="1415258"/>
                  <a:pt x="8884520" y="1405606"/>
                </a:cubicBezTo>
                <a:lnTo>
                  <a:pt x="9393075" y="1372197"/>
                </a:lnTo>
                <a:cubicBezTo>
                  <a:pt x="9602435" y="1357349"/>
                  <a:pt x="9827294" y="1326087"/>
                  <a:pt x="10023385" y="1322456"/>
                </a:cubicBezTo>
                <a:cubicBezTo>
                  <a:pt x="10219477" y="1318824"/>
                  <a:pt x="10375609" y="1313019"/>
                  <a:pt x="10569624" y="1350406"/>
                </a:cubicBezTo>
                <a:cubicBezTo>
                  <a:pt x="10569624" y="1357829"/>
                  <a:pt x="10575133" y="1365996"/>
                  <a:pt x="10575133" y="1373420"/>
                </a:cubicBezTo>
                <a:cubicBezTo>
                  <a:pt x="10357424" y="1324770"/>
                  <a:pt x="10125117" y="1348520"/>
                  <a:pt x="9935779" y="1351409"/>
                </a:cubicBezTo>
                <a:cubicBezTo>
                  <a:pt x="9746441" y="1354299"/>
                  <a:pt x="9604662" y="1377642"/>
                  <a:pt x="9439104" y="1390758"/>
                </a:cubicBezTo>
                <a:lnTo>
                  <a:pt x="8973610" y="1422681"/>
                </a:lnTo>
                <a:cubicBezTo>
                  <a:pt x="8788006" y="1434560"/>
                  <a:pt x="8602402" y="1444954"/>
                  <a:pt x="8418283" y="1413030"/>
                </a:cubicBezTo>
                <a:cubicBezTo>
                  <a:pt x="8336618" y="1399666"/>
                  <a:pt x="8257179" y="1378137"/>
                  <a:pt x="8175514" y="1364774"/>
                </a:cubicBezTo>
                <a:cubicBezTo>
                  <a:pt x="8044849" y="1343243"/>
                  <a:pt x="7914184" y="1328395"/>
                  <a:pt x="7782033" y="1321713"/>
                </a:cubicBezTo>
                <a:lnTo>
                  <a:pt x="7039619" y="1289047"/>
                </a:lnTo>
                <a:cubicBezTo>
                  <a:pt x="6815409" y="1280137"/>
                  <a:pt x="6591201" y="1274199"/>
                  <a:pt x="6366991" y="1291274"/>
                </a:cubicBezTo>
                <a:cubicBezTo>
                  <a:pt x="6155403" y="1307607"/>
                  <a:pt x="5952723" y="1358834"/>
                  <a:pt x="5754499" y="1432333"/>
                </a:cubicBezTo>
                <a:cubicBezTo>
                  <a:pt x="5637196" y="1476135"/>
                  <a:pt x="5519153" y="1516968"/>
                  <a:pt x="5395912" y="1539983"/>
                </a:cubicBezTo>
                <a:cubicBezTo>
                  <a:pt x="5240747" y="1568195"/>
                  <a:pt x="5085582" y="1575619"/>
                  <a:pt x="4931160" y="1531817"/>
                </a:cubicBezTo>
                <a:cubicBezTo>
                  <a:pt x="4880676" y="1516968"/>
                  <a:pt x="4833162" y="1494696"/>
                  <a:pt x="4792329" y="1461287"/>
                </a:cubicBezTo>
                <a:cubicBezTo>
                  <a:pt x="4784162" y="1454605"/>
                  <a:pt x="4775995" y="1448666"/>
                  <a:pt x="4764117" y="1449408"/>
                </a:cubicBezTo>
                <a:cubicBezTo>
                  <a:pt x="4568119" y="1457575"/>
                  <a:pt x="4375091" y="1429363"/>
                  <a:pt x="4181321" y="1404121"/>
                </a:cubicBezTo>
                <a:cubicBezTo>
                  <a:pt x="3911081" y="1368485"/>
                  <a:pt x="3639358" y="1361061"/>
                  <a:pt x="3366892" y="1372197"/>
                </a:cubicBezTo>
                <a:cubicBezTo>
                  <a:pt x="3125606" y="1381849"/>
                  <a:pt x="2883580" y="1390758"/>
                  <a:pt x="2642294" y="1408576"/>
                </a:cubicBezTo>
                <a:lnTo>
                  <a:pt x="2047620" y="1458317"/>
                </a:lnTo>
                <a:cubicBezTo>
                  <a:pt x="1762533" y="1481332"/>
                  <a:pt x="1477445" y="1495438"/>
                  <a:pt x="1191616" y="1476878"/>
                </a:cubicBezTo>
                <a:cubicBezTo>
                  <a:pt x="1092874" y="1470196"/>
                  <a:pt x="994134" y="1463514"/>
                  <a:pt x="897618" y="1437529"/>
                </a:cubicBezTo>
                <a:cubicBezTo>
                  <a:pt x="805559" y="1412288"/>
                  <a:pt x="731318" y="1368485"/>
                  <a:pt x="688257" y="1277911"/>
                </a:cubicBezTo>
                <a:cubicBezTo>
                  <a:pt x="645198" y="1186594"/>
                  <a:pt x="577638" y="1118292"/>
                  <a:pt x="480381" y="1081171"/>
                </a:cubicBezTo>
                <a:cubicBezTo>
                  <a:pt x="462563" y="1074489"/>
                  <a:pt x="458852" y="1075974"/>
                  <a:pt x="453655" y="1094534"/>
                </a:cubicBezTo>
                <a:cubicBezTo>
                  <a:pt x="432124" y="1170261"/>
                  <a:pt x="406883" y="1244502"/>
                  <a:pt x="362337" y="1310576"/>
                </a:cubicBezTo>
                <a:cubicBezTo>
                  <a:pt x="272505" y="1443469"/>
                  <a:pt x="124022" y="1416743"/>
                  <a:pt x="52750" y="1347697"/>
                </a:cubicBezTo>
                <a:cubicBezTo>
                  <a:pt x="-24461" y="1273455"/>
                  <a:pt x="-15551" y="1154669"/>
                  <a:pt x="70568" y="1088594"/>
                </a:cubicBezTo>
                <a:cubicBezTo>
                  <a:pt x="150749" y="1027717"/>
                  <a:pt x="242066" y="1015095"/>
                  <a:pt x="338580" y="1025489"/>
                </a:cubicBezTo>
                <a:cubicBezTo>
                  <a:pt x="368277" y="1028459"/>
                  <a:pt x="397973" y="1035140"/>
                  <a:pt x="426927" y="1041823"/>
                </a:cubicBezTo>
                <a:cubicBezTo>
                  <a:pt x="439549" y="1044792"/>
                  <a:pt x="446230" y="1045535"/>
                  <a:pt x="449942" y="1030687"/>
                </a:cubicBezTo>
                <a:cubicBezTo>
                  <a:pt x="477412" y="925264"/>
                  <a:pt x="507109" y="819098"/>
                  <a:pt x="508593" y="708478"/>
                </a:cubicBezTo>
                <a:cubicBezTo>
                  <a:pt x="510078" y="591919"/>
                  <a:pt x="469245" y="494662"/>
                  <a:pt x="378670" y="419678"/>
                </a:cubicBezTo>
                <a:cubicBezTo>
                  <a:pt x="335611" y="384043"/>
                  <a:pt x="291808" y="348407"/>
                  <a:pt x="251717" y="309059"/>
                </a:cubicBezTo>
                <a:cubicBezTo>
                  <a:pt x="170981" y="230548"/>
                  <a:pt x="124069" y="138257"/>
                  <a:pt x="110044" y="33750"/>
                </a:cubicBezTo>
                <a:close/>
              </a:path>
            </a:pathLst>
          </a:custGeom>
          <a:solidFill>
            <a:schemeClr val="bg1"/>
          </a:solidFill>
          <a:ln w="80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4743F2DC-3C3F-43C7-AAF4-6E590E322B40}"/>
              </a:ext>
            </a:extLst>
          </p:cNvPr>
          <p:cNvSpPr/>
          <p:nvPr userDrawn="1"/>
        </p:nvSpPr>
        <p:spPr>
          <a:xfrm>
            <a:off x="937614" y="1616329"/>
            <a:ext cx="9154996" cy="4956157"/>
          </a:xfrm>
          <a:custGeom>
            <a:avLst/>
            <a:gdLst>
              <a:gd name="connsiteX0" fmla="*/ 5500984 w 9154996"/>
              <a:gd name="connsiteY0" fmla="*/ 4456419 h 4956157"/>
              <a:gd name="connsiteX1" fmla="*/ 5347397 w 9154996"/>
              <a:gd name="connsiteY1" fmla="*/ 4519710 h 4956157"/>
              <a:gd name="connsiteX2" fmla="*/ 5265731 w 9154996"/>
              <a:gd name="connsiteY2" fmla="*/ 4684526 h 4956157"/>
              <a:gd name="connsiteX3" fmla="*/ 5316958 w 9154996"/>
              <a:gd name="connsiteY3" fmla="*/ 4809995 h 4956157"/>
              <a:gd name="connsiteX4" fmla="*/ 5383033 w 9154996"/>
              <a:gd name="connsiteY4" fmla="*/ 4817418 h 4956157"/>
              <a:gd name="connsiteX5" fmla="*/ 5429805 w 9154996"/>
              <a:gd name="connsiteY5" fmla="*/ 4817418 h 4956157"/>
              <a:gd name="connsiteX6" fmla="*/ 5647333 w 9154996"/>
              <a:gd name="connsiteY6" fmla="*/ 4760252 h 4956157"/>
              <a:gd name="connsiteX7" fmla="*/ 5662924 w 9154996"/>
              <a:gd name="connsiteY7" fmla="*/ 4498922 h 4956157"/>
              <a:gd name="connsiteX8" fmla="*/ 5500984 w 9154996"/>
              <a:gd name="connsiteY8" fmla="*/ 4456419 h 4956157"/>
              <a:gd name="connsiteX9" fmla="*/ 836483 w 9154996"/>
              <a:gd name="connsiteY9" fmla="*/ 4434332 h 4956157"/>
              <a:gd name="connsiteX10" fmla="*/ 627864 w 9154996"/>
              <a:gd name="connsiteY10" fmla="*/ 4491498 h 4956157"/>
              <a:gd name="connsiteX11" fmla="*/ 559562 w 9154996"/>
              <a:gd name="connsiteY11" fmla="*/ 4632557 h 4956157"/>
              <a:gd name="connsiteX12" fmla="*/ 745908 w 9154996"/>
              <a:gd name="connsiteY12" fmla="*/ 4776586 h 4956157"/>
              <a:gd name="connsiteX13" fmla="*/ 872119 w 9154996"/>
              <a:gd name="connsiteY13" fmla="*/ 4705313 h 4956157"/>
              <a:gd name="connsiteX14" fmla="*/ 974572 w 9154996"/>
              <a:gd name="connsiteY14" fmla="*/ 4473680 h 4956157"/>
              <a:gd name="connsiteX15" fmla="*/ 959723 w 9154996"/>
              <a:gd name="connsiteY15" fmla="*/ 4455120 h 4956157"/>
              <a:gd name="connsiteX16" fmla="*/ 836483 w 9154996"/>
              <a:gd name="connsiteY16" fmla="*/ 4434332 h 4956157"/>
              <a:gd name="connsiteX17" fmla="*/ 799745 w 9154996"/>
              <a:gd name="connsiteY17" fmla="*/ 3180173 h 4956157"/>
              <a:gd name="connsiteX18" fmla="*/ 676863 w 9154996"/>
              <a:gd name="connsiteY18" fmla="*/ 3273194 h 4956157"/>
              <a:gd name="connsiteX19" fmla="*/ 687999 w 9154996"/>
              <a:gd name="connsiteY19" fmla="*/ 3302892 h 4956157"/>
              <a:gd name="connsiteX20" fmla="*/ 780059 w 9154996"/>
              <a:gd name="connsiteY20" fmla="*/ 3325907 h 4956157"/>
              <a:gd name="connsiteX21" fmla="*/ 885482 w 9154996"/>
              <a:gd name="connsiteY21" fmla="*/ 3243498 h 4956157"/>
              <a:gd name="connsiteX22" fmla="*/ 852073 w 9154996"/>
              <a:gd name="connsiteY22" fmla="*/ 3185590 h 4956157"/>
              <a:gd name="connsiteX23" fmla="*/ 799745 w 9154996"/>
              <a:gd name="connsiteY23" fmla="*/ 3180173 h 4956157"/>
              <a:gd name="connsiteX24" fmla="*/ 761557 w 9154996"/>
              <a:gd name="connsiteY24" fmla="*/ 3002179 h 4956157"/>
              <a:gd name="connsiteX25" fmla="*/ 638257 w 9154996"/>
              <a:gd name="connsiteY25" fmla="*/ 3073485 h 4956157"/>
              <a:gd name="connsiteX26" fmla="*/ 646424 w 9154996"/>
              <a:gd name="connsiteY26" fmla="*/ 3102439 h 4956157"/>
              <a:gd name="connsiteX27" fmla="*/ 725862 w 9154996"/>
              <a:gd name="connsiteY27" fmla="*/ 3119515 h 4956157"/>
              <a:gd name="connsiteX28" fmla="*/ 771893 w 9154996"/>
              <a:gd name="connsiteY28" fmla="*/ 3113576 h 4956157"/>
              <a:gd name="connsiteX29" fmla="*/ 835740 w 9154996"/>
              <a:gd name="connsiteY29" fmla="*/ 3046758 h 4956157"/>
              <a:gd name="connsiteX30" fmla="*/ 806786 w 9154996"/>
              <a:gd name="connsiteY30" fmla="*/ 3003698 h 4956157"/>
              <a:gd name="connsiteX31" fmla="*/ 761557 w 9154996"/>
              <a:gd name="connsiteY31" fmla="*/ 3002179 h 4956157"/>
              <a:gd name="connsiteX32" fmla="*/ 751545 w 9154996"/>
              <a:gd name="connsiteY32" fmla="*/ 2762831 h 4956157"/>
              <a:gd name="connsiteX33" fmla="*/ 632319 w 9154996"/>
              <a:gd name="connsiteY33" fmla="*/ 2822549 h 4956157"/>
              <a:gd name="connsiteX34" fmla="*/ 636772 w 9154996"/>
              <a:gd name="connsiteY34" fmla="*/ 2840367 h 4956157"/>
              <a:gd name="connsiteX35" fmla="*/ 746650 w 9154996"/>
              <a:gd name="connsiteY35" fmla="*/ 2897533 h 4956157"/>
              <a:gd name="connsiteX36" fmla="*/ 774861 w 9154996"/>
              <a:gd name="connsiteY36" fmla="*/ 2893078 h 4956157"/>
              <a:gd name="connsiteX37" fmla="*/ 840937 w 9154996"/>
              <a:gd name="connsiteY37" fmla="*/ 2844079 h 4956157"/>
              <a:gd name="connsiteX38" fmla="*/ 798619 w 9154996"/>
              <a:gd name="connsiteY38" fmla="*/ 2776519 h 4956157"/>
              <a:gd name="connsiteX39" fmla="*/ 793422 w 9154996"/>
              <a:gd name="connsiteY39" fmla="*/ 2773549 h 4956157"/>
              <a:gd name="connsiteX40" fmla="*/ 751545 w 9154996"/>
              <a:gd name="connsiteY40" fmla="*/ 2762831 h 4956157"/>
              <a:gd name="connsiteX41" fmla="*/ 758528 w 9154996"/>
              <a:gd name="connsiteY41" fmla="*/ 2553052 h 4956157"/>
              <a:gd name="connsiteX42" fmla="*/ 675378 w 9154996"/>
              <a:gd name="connsiteY42" fmla="*/ 2596854 h 4956157"/>
              <a:gd name="connsiteX43" fmla="*/ 640485 w 9154996"/>
              <a:gd name="connsiteY43" fmla="*/ 2642885 h 4956157"/>
              <a:gd name="connsiteX44" fmla="*/ 703590 w 9154996"/>
              <a:gd name="connsiteY44" fmla="*/ 2677778 h 4956157"/>
              <a:gd name="connsiteX45" fmla="*/ 718439 w 9154996"/>
              <a:gd name="connsiteY45" fmla="*/ 2677778 h 4956157"/>
              <a:gd name="connsiteX46" fmla="*/ 801589 w 9154996"/>
              <a:gd name="connsiteY46" fmla="*/ 2656248 h 4956157"/>
              <a:gd name="connsiteX47" fmla="*/ 807529 w 9154996"/>
              <a:gd name="connsiteY47" fmla="*/ 2565673 h 4956157"/>
              <a:gd name="connsiteX48" fmla="*/ 758528 w 9154996"/>
              <a:gd name="connsiteY48" fmla="*/ 2553052 h 4956157"/>
              <a:gd name="connsiteX49" fmla="*/ 503138 w 9154996"/>
              <a:gd name="connsiteY49" fmla="*/ 2319191 h 4956157"/>
              <a:gd name="connsiteX50" fmla="*/ 443744 w 9154996"/>
              <a:gd name="connsiteY50" fmla="*/ 2360024 h 4956157"/>
              <a:gd name="connsiteX51" fmla="*/ 501653 w 9154996"/>
              <a:gd name="connsiteY51" fmla="*/ 2403827 h 4956157"/>
              <a:gd name="connsiteX52" fmla="*/ 1051782 w 9154996"/>
              <a:gd name="connsiteY52" fmla="*/ 2420160 h 4956157"/>
              <a:gd name="connsiteX53" fmla="*/ 1097070 w 9154996"/>
              <a:gd name="connsiteY53" fmla="*/ 2383040 h 4956157"/>
              <a:gd name="connsiteX54" fmla="*/ 1058464 w 9154996"/>
              <a:gd name="connsiteY54" fmla="*/ 2339237 h 4956157"/>
              <a:gd name="connsiteX55" fmla="*/ 503138 w 9154996"/>
              <a:gd name="connsiteY55" fmla="*/ 2319191 h 4956157"/>
              <a:gd name="connsiteX56" fmla="*/ 470472 w 9154996"/>
              <a:gd name="connsiteY56" fmla="*/ 2270192 h 4956157"/>
              <a:gd name="connsiteX57" fmla="*/ 525411 w 9154996"/>
              <a:gd name="connsiteY57" fmla="*/ 2270192 h 4956157"/>
              <a:gd name="connsiteX58" fmla="*/ 1067374 w 9154996"/>
              <a:gd name="connsiteY58" fmla="*/ 2287268 h 4956157"/>
              <a:gd name="connsiteX59" fmla="*/ 1152751 w 9154996"/>
              <a:gd name="connsiteY59" fmla="*/ 2388236 h 4956157"/>
              <a:gd name="connsiteX60" fmla="*/ 1054010 w 9154996"/>
              <a:gd name="connsiteY60" fmla="*/ 2475841 h 4956157"/>
              <a:gd name="connsiteX61" fmla="*/ 643455 w 9154996"/>
              <a:gd name="connsiteY61" fmla="*/ 2463963 h 4956157"/>
              <a:gd name="connsiteX62" fmla="*/ 581092 w 9154996"/>
              <a:gd name="connsiteY62" fmla="*/ 2542658 h 4956157"/>
              <a:gd name="connsiteX63" fmla="*/ 608561 w 9154996"/>
              <a:gd name="connsiteY63" fmla="*/ 2609476 h 4956157"/>
              <a:gd name="connsiteX64" fmla="*/ 636030 w 9154996"/>
              <a:gd name="connsiteY64" fmla="*/ 2611703 h 4956157"/>
              <a:gd name="connsiteX65" fmla="*/ 737742 w 9154996"/>
              <a:gd name="connsiteY65" fmla="*/ 2537462 h 4956157"/>
              <a:gd name="connsiteX66" fmla="*/ 852816 w 9154996"/>
              <a:gd name="connsiteY66" fmla="*/ 2590173 h 4956157"/>
              <a:gd name="connsiteX67" fmla="*/ 830543 w 9154996"/>
              <a:gd name="connsiteY67" fmla="*/ 2662188 h 4956157"/>
              <a:gd name="connsiteX68" fmla="*/ 626379 w 9154996"/>
              <a:gd name="connsiteY68" fmla="*/ 2664414 h 4956157"/>
              <a:gd name="connsiteX69" fmla="*/ 612273 w 9154996"/>
              <a:gd name="connsiteY69" fmla="*/ 2792852 h 4956157"/>
              <a:gd name="connsiteX70" fmla="*/ 633061 w 9154996"/>
              <a:gd name="connsiteY70" fmla="*/ 2793595 h 4956157"/>
              <a:gd name="connsiteX71" fmla="*/ 755560 w 9154996"/>
              <a:gd name="connsiteY71" fmla="*/ 2741626 h 4956157"/>
              <a:gd name="connsiteX72" fmla="*/ 859498 w 9154996"/>
              <a:gd name="connsiteY72" fmla="*/ 2815868 h 4956157"/>
              <a:gd name="connsiteX73" fmla="*/ 830543 w 9154996"/>
              <a:gd name="connsiteY73" fmla="*/ 2893821 h 4956157"/>
              <a:gd name="connsiteX74" fmla="*/ 634545 w 9154996"/>
              <a:gd name="connsiteY74" fmla="*/ 2867837 h 4956157"/>
              <a:gd name="connsiteX75" fmla="*/ 598909 w 9154996"/>
              <a:gd name="connsiteY75" fmla="*/ 2873033 h 4956157"/>
              <a:gd name="connsiteX76" fmla="*/ 595940 w 9154996"/>
              <a:gd name="connsiteY76" fmla="*/ 3055667 h 4956157"/>
              <a:gd name="connsiteX77" fmla="*/ 627121 w 9154996"/>
              <a:gd name="connsiteY77" fmla="*/ 3057152 h 4956157"/>
              <a:gd name="connsiteX78" fmla="*/ 777089 w 9154996"/>
              <a:gd name="connsiteY78" fmla="*/ 2980683 h 4956157"/>
              <a:gd name="connsiteX79" fmla="*/ 854301 w 9154996"/>
              <a:gd name="connsiteY79" fmla="*/ 3014834 h 4956157"/>
              <a:gd name="connsiteX80" fmla="*/ 823119 w 9154996"/>
              <a:gd name="connsiteY80" fmla="*/ 3111349 h 4956157"/>
              <a:gd name="connsiteX81" fmla="*/ 677605 w 9154996"/>
              <a:gd name="connsiteY81" fmla="*/ 3133621 h 4956157"/>
              <a:gd name="connsiteX82" fmla="*/ 644197 w 9154996"/>
              <a:gd name="connsiteY82" fmla="*/ 3123227 h 4956157"/>
              <a:gd name="connsiteX83" fmla="*/ 614501 w 9154996"/>
              <a:gd name="connsiteY83" fmla="*/ 3138818 h 4956157"/>
              <a:gd name="connsiteX84" fmla="*/ 653848 w 9154996"/>
              <a:gd name="connsiteY84" fmla="*/ 3273937 h 4956157"/>
              <a:gd name="connsiteX85" fmla="*/ 769665 w 9154996"/>
              <a:gd name="connsiteY85" fmla="*/ 3164803 h 4956157"/>
              <a:gd name="connsiteX86" fmla="*/ 847618 w 9154996"/>
              <a:gd name="connsiteY86" fmla="*/ 3161833 h 4956157"/>
              <a:gd name="connsiteX87" fmla="*/ 905527 w 9154996"/>
              <a:gd name="connsiteY87" fmla="*/ 3250923 h 4956157"/>
              <a:gd name="connsiteX88" fmla="*/ 746650 w 9154996"/>
              <a:gd name="connsiteY88" fmla="*/ 3343724 h 4956157"/>
              <a:gd name="connsiteX89" fmla="*/ 667955 w 9154996"/>
              <a:gd name="connsiteY89" fmla="*/ 3312543 h 4956157"/>
              <a:gd name="connsiteX90" fmla="*/ 684288 w 9154996"/>
              <a:gd name="connsiteY90" fmla="*/ 3492950 h 4956157"/>
              <a:gd name="connsiteX91" fmla="*/ 884739 w 9154996"/>
              <a:gd name="connsiteY91" fmla="*/ 3756507 h 4956157"/>
              <a:gd name="connsiteX92" fmla="*/ 1030253 w 9154996"/>
              <a:gd name="connsiteY92" fmla="*/ 3919838 h 4956157"/>
              <a:gd name="connsiteX93" fmla="*/ 1055495 w 9154996"/>
              <a:gd name="connsiteY93" fmla="*/ 4216804 h 4956157"/>
              <a:gd name="connsiteX94" fmla="*/ 1008723 w 9154996"/>
              <a:gd name="connsiteY94" fmla="*/ 4420969 h 4956157"/>
              <a:gd name="connsiteX95" fmla="*/ 1019859 w 9154996"/>
              <a:gd name="connsiteY95" fmla="*/ 4452893 h 4956157"/>
              <a:gd name="connsiteX96" fmla="*/ 1232190 w 9154996"/>
              <a:gd name="connsiteY96" fmla="*/ 4640723 h 4956157"/>
              <a:gd name="connsiteX97" fmla="*/ 1526186 w 9154996"/>
              <a:gd name="connsiteY97" fmla="*/ 4827812 h 4956157"/>
              <a:gd name="connsiteX98" fmla="*/ 2264889 w 9154996"/>
              <a:gd name="connsiteY98" fmla="*/ 4850084 h 4956157"/>
              <a:gd name="connsiteX99" fmla="*/ 2828383 w 9154996"/>
              <a:gd name="connsiteY99" fmla="*/ 4807766 h 4956157"/>
              <a:gd name="connsiteX100" fmla="*/ 3412663 w 9154996"/>
              <a:gd name="connsiteY100" fmla="*/ 4764707 h 4956157"/>
              <a:gd name="connsiteX101" fmla="*/ 4216698 w 9154996"/>
              <a:gd name="connsiteY101" fmla="*/ 4739465 h 4956157"/>
              <a:gd name="connsiteX102" fmla="*/ 4843297 w 9154996"/>
              <a:gd name="connsiteY102" fmla="*/ 4791434 h 4956157"/>
              <a:gd name="connsiteX103" fmla="*/ 5291715 w 9154996"/>
              <a:gd name="connsiteY103" fmla="*/ 4821131 h 4956157"/>
              <a:gd name="connsiteX104" fmla="*/ 5275382 w 9154996"/>
              <a:gd name="connsiteY104" fmla="*/ 4790691 h 4956157"/>
              <a:gd name="connsiteX105" fmla="*/ 5285034 w 9154996"/>
              <a:gd name="connsiteY105" fmla="*/ 4560543 h 4956157"/>
              <a:gd name="connsiteX106" fmla="*/ 5691136 w 9154996"/>
              <a:gd name="connsiteY106" fmla="*/ 4495211 h 4956157"/>
              <a:gd name="connsiteX107" fmla="*/ 5679999 w 9154996"/>
              <a:gd name="connsiteY107" fmla="*/ 4760252 h 4956157"/>
              <a:gd name="connsiteX108" fmla="*/ 5503304 w 9154996"/>
              <a:gd name="connsiteY108" fmla="*/ 4828555 h 4956157"/>
              <a:gd name="connsiteX109" fmla="*/ 5350367 w 9154996"/>
              <a:gd name="connsiteY109" fmla="*/ 4841175 h 4956157"/>
              <a:gd name="connsiteX110" fmla="*/ 5495138 w 9154996"/>
              <a:gd name="connsiteY110" fmla="*/ 4909478 h 4956157"/>
              <a:gd name="connsiteX111" fmla="*/ 5965829 w 9154996"/>
              <a:gd name="connsiteY111" fmla="*/ 4903538 h 4956157"/>
              <a:gd name="connsiteX112" fmla="*/ 6433550 w 9154996"/>
              <a:gd name="connsiteY112" fmla="*/ 4754313 h 4956157"/>
              <a:gd name="connsiteX113" fmla="*/ 6877515 w 9154996"/>
              <a:gd name="connsiteY113" fmla="*/ 4665223 h 4956157"/>
              <a:gd name="connsiteX114" fmla="*/ 7660763 w 9154996"/>
              <a:gd name="connsiteY114" fmla="*/ 4663738 h 4956157"/>
              <a:gd name="connsiteX115" fmla="*/ 8280679 w 9154996"/>
              <a:gd name="connsiteY115" fmla="*/ 4689723 h 4956157"/>
              <a:gd name="connsiteX116" fmla="*/ 8694945 w 9154996"/>
              <a:gd name="connsiteY116" fmla="*/ 4732041 h 4956157"/>
              <a:gd name="connsiteX117" fmla="*/ 8985973 w 9154996"/>
              <a:gd name="connsiteY117" fmla="*/ 4788464 h 4956157"/>
              <a:gd name="connsiteX118" fmla="*/ 9095247 w 9154996"/>
              <a:gd name="connsiteY118" fmla="*/ 4800529 h 4956157"/>
              <a:gd name="connsiteX119" fmla="*/ 9154996 w 9154996"/>
              <a:gd name="connsiteY119" fmla="*/ 4803161 h 4956157"/>
              <a:gd name="connsiteX120" fmla="*/ 9154996 w 9154996"/>
              <a:gd name="connsiteY120" fmla="*/ 4824858 h 4956157"/>
              <a:gd name="connsiteX121" fmla="*/ 9096847 w 9154996"/>
              <a:gd name="connsiteY121" fmla="*/ 4822929 h 4956157"/>
              <a:gd name="connsiteX122" fmla="*/ 8958503 w 9154996"/>
              <a:gd name="connsiteY122" fmla="*/ 4806282 h 4956157"/>
              <a:gd name="connsiteX123" fmla="*/ 8715734 w 9154996"/>
              <a:gd name="connsiteY123" fmla="*/ 4758026 h 4956157"/>
              <a:gd name="connsiteX124" fmla="*/ 8322253 w 9154996"/>
              <a:gd name="connsiteY124" fmla="*/ 4714965 h 4956157"/>
              <a:gd name="connsiteX125" fmla="*/ 7579839 w 9154996"/>
              <a:gd name="connsiteY125" fmla="*/ 4682299 h 4956157"/>
              <a:gd name="connsiteX126" fmla="*/ 6907211 w 9154996"/>
              <a:gd name="connsiteY126" fmla="*/ 4684526 h 4956157"/>
              <a:gd name="connsiteX127" fmla="*/ 6294719 w 9154996"/>
              <a:gd name="connsiteY127" fmla="*/ 4825585 h 4956157"/>
              <a:gd name="connsiteX128" fmla="*/ 5936132 w 9154996"/>
              <a:gd name="connsiteY128" fmla="*/ 4933235 h 4956157"/>
              <a:gd name="connsiteX129" fmla="*/ 5471380 w 9154996"/>
              <a:gd name="connsiteY129" fmla="*/ 4925069 h 4956157"/>
              <a:gd name="connsiteX130" fmla="*/ 5332549 w 9154996"/>
              <a:gd name="connsiteY130" fmla="*/ 4854539 h 4956157"/>
              <a:gd name="connsiteX131" fmla="*/ 5304338 w 9154996"/>
              <a:gd name="connsiteY131" fmla="*/ 4842660 h 4956157"/>
              <a:gd name="connsiteX132" fmla="*/ 4721541 w 9154996"/>
              <a:gd name="connsiteY132" fmla="*/ 4797373 h 4956157"/>
              <a:gd name="connsiteX133" fmla="*/ 3907112 w 9154996"/>
              <a:gd name="connsiteY133" fmla="*/ 4765449 h 4956157"/>
              <a:gd name="connsiteX134" fmla="*/ 3182514 w 9154996"/>
              <a:gd name="connsiteY134" fmla="*/ 4801828 h 4956157"/>
              <a:gd name="connsiteX135" fmla="*/ 2587840 w 9154996"/>
              <a:gd name="connsiteY135" fmla="*/ 4851569 h 4956157"/>
              <a:gd name="connsiteX136" fmla="*/ 1731836 w 9154996"/>
              <a:gd name="connsiteY136" fmla="*/ 4870130 h 4956157"/>
              <a:gd name="connsiteX137" fmla="*/ 1437838 w 9154996"/>
              <a:gd name="connsiteY137" fmla="*/ 4830781 h 4956157"/>
              <a:gd name="connsiteX138" fmla="*/ 1228477 w 9154996"/>
              <a:gd name="connsiteY138" fmla="*/ 4671163 h 4956157"/>
              <a:gd name="connsiteX139" fmla="*/ 1020601 w 9154996"/>
              <a:gd name="connsiteY139" fmla="*/ 4474423 h 4956157"/>
              <a:gd name="connsiteX140" fmla="*/ 993875 w 9154996"/>
              <a:gd name="connsiteY140" fmla="*/ 4487786 h 4956157"/>
              <a:gd name="connsiteX141" fmla="*/ 902557 w 9154996"/>
              <a:gd name="connsiteY141" fmla="*/ 4703828 h 4956157"/>
              <a:gd name="connsiteX142" fmla="*/ 592970 w 9154996"/>
              <a:gd name="connsiteY142" fmla="*/ 4740949 h 4956157"/>
              <a:gd name="connsiteX143" fmla="*/ 610788 w 9154996"/>
              <a:gd name="connsiteY143" fmla="*/ 4481846 h 4956157"/>
              <a:gd name="connsiteX144" fmla="*/ 878800 w 9154996"/>
              <a:gd name="connsiteY144" fmla="*/ 4418741 h 4956157"/>
              <a:gd name="connsiteX145" fmla="*/ 967147 w 9154996"/>
              <a:gd name="connsiteY145" fmla="*/ 4435075 h 4956157"/>
              <a:gd name="connsiteX146" fmla="*/ 990162 w 9154996"/>
              <a:gd name="connsiteY146" fmla="*/ 4423939 h 4956157"/>
              <a:gd name="connsiteX147" fmla="*/ 1048813 w 9154996"/>
              <a:gd name="connsiteY147" fmla="*/ 4101730 h 4956157"/>
              <a:gd name="connsiteX148" fmla="*/ 918890 w 9154996"/>
              <a:gd name="connsiteY148" fmla="*/ 3812930 h 4956157"/>
              <a:gd name="connsiteX149" fmla="*/ 791937 w 9154996"/>
              <a:gd name="connsiteY149" fmla="*/ 3702311 h 4956157"/>
              <a:gd name="connsiteX150" fmla="*/ 647167 w 9154996"/>
              <a:gd name="connsiteY150" fmla="*/ 3318482 h 4956157"/>
              <a:gd name="connsiteX151" fmla="*/ 638257 w 9154996"/>
              <a:gd name="connsiteY151" fmla="*/ 3287301 h 4956157"/>
              <a:gd name="connsiteX152" fmla="*/ 598909 w 9154996"/>
              <a:gd name="connsiteY152" fmla="*/ 3132136 h 4956157"/>
              <a:gd name="connsiteX153" fmla="*/ 585546 w 9154996"/>
              <a:gd name="connsiteY153" fmla="*/ 3074228 h 4956157"/>
              <a:gd name="connsiteX154" fmla="*/ 581833 w 9154996"/>
              <a:gd name="connsiteY154" fmla="*/ 2869321 h 4956157"/>
              <a:gd name="connsiteX155" fmla="*/ 592228 w 9154996"/>
              <a:gd name="connsiteY155" fmla="*/ 2786170 h 4956157"/>
              <a:gd name="connsiteX156" fmla="*/ 604106 w 9154996"/>
              <a:gd name="connsiteY156" fmla="*/ 2666642 h 4956157"/>
              <a:gd name="connsiteX157" fmla="*/ 598168 w 9154996"/>
              <a:gd name="connsiteY157" fmla="*/ 2628036 h 4956157"/>
              <a:gd name="connsiteX158" fmla="*/ 569955 w 9154996"/>
              <a:gd name="connsiteY158" fmla="*/ 2463220 h 4956157"/>
              <a:gd name="connsiteX159" fmla="*/ 500911 w 9154996"/>
              <a:gd name="connsiteY159" fmla="*/ 2459508 h 4956157"/>
              <a:gd name="connsiteX160" fmla="*/ 447457 w 9154996"/>
              <a:gd name="connsiteY160" fmla="*/ 2446887 h 4956157"/>
              <a:gd name="connsiteX161" fmla="*/ 391775 w 9154996"/>
              <a:gd name="connsiteY161" fmla="*/ 2352600 h 4956157"/>
              <a:gd name="connsiteX162" fmla="*/ 470472 w 9154996"/>
              <a:gd name="connsiteY162" fmla="*/ 2270192 h 4956157"/>
              <a:gd name="connsiteX163" fmla="*/ 460819 w 9154996"/>
              <a:gd name="connsiteY163" fmla="*/ 2117997 h 4956157"/>
              <a:gd name="connsiteX164" fmla="*/ 417759 w 9154996"/>
              <a:gd name="connsiteY164" fmla="*/ 2125420 h 4956157"/>
              <a:gd name="connsiteX165" fmla="*/ 390290 w 9154996"/>
              <a:gd name="connsiteY165" fmla="*/ 2156602 h 4956157"/>
              <a:gd name="connsiteX166" fmla="*/ 414047 w 9154996"/>
              <a:gd name="connsiteY166" fmla="*/ 2190753 h 4956157"/>
              <a:gd name="connsiteX167" fmla="*/ 458592 w 9154996"/>
              <a:gd name="connsiteY167" fmla="*/ 2201147 h 4956157"/>
              <a:gd name="connsiteX168" fmla="*/ 763724 w 9154996"/>
              <a:gd name="connsiteY168" fmla="*/ 2210798 h 4956157"/>
              <a:gd name="connsiteX169" fmla="*/ 1054751 w 9154996"/>
              <a:gd name="connsiteY169" fmla="*/ 2220450 h 4956157"/>
              <a:gd name="connsiteX170" fmla="*/ 1106720 w 9154996"/>
              <a:gd name="connsiteY170" fmla="*/ 2215253 h 4956157"/>
              <a:gd name="connsiteX171" fmla="*/ 1136417 w 9154996"/>
              <a:gd name="connsiteY171" fmla="*/ 2182586 h 4956157"/>
              <a:gd name="connsiteX172" fmla="*/ 1110433 w 9154996"/>
              <a:gd name="connsiteY172" fmla="*/ 2146950 h 4956157"/>
              <a:gd name="connsiteX173" fmla="*/ 1045100 w 9154996"/>
              <a:gd name="connsiteY173" fmla="*/ 2136557 h 4956157"/>
              <a:gd name="connsiteX174" fmla="*/ 460819 w 9154996"/>
              <a:gd name="connsiteY174" fmla="*/ 2117997 h 4956157"/>
              <a:gd name="connsiteX175" fmla="*/ 425926 w 9154996"/>
              <a:gd name="connsiteY175" fmla="*/ 2063800 h 4956157"/>
              <a:gd name="connsiteX176" fmla="*/ 465274 w 9154996"/>
              <a:gd name="connsiteY176" fmla="*/ 2065285 h 4956157"/>
              <a:gd name="connsiteX177" fmla="*/ 506849 w 9154996"/>
              <a:gd name="connsiteY177" fmla="*/ 2066770 h 4956157"/>
              <a:gd name="connsiteX178" fmla="*/ 526151 w 9154996"/>
              <a:gd name="connsiteY178" fmla="*/ 2066770 h 4956157"/>
              <a:gd name="connsiteX179" fmla="*/ 1096326 w 9154996"/>
              <a:gd name="connsiteY179" fmla="*/ 2083845 h 4956157"/>
              <a:gd name="connsiteX180" fmla="*/ 1137159 w 9154996"/>
              <a:gd name="connsiteY180" fmla="*/ 2097209 h 4956157"/>
              <a:gd name="connsiteX181" fmla="*/ 1192840 w 9154996"/>
              <a:gd name="connsiteY181" fmla="*/ 2187041 h 4956157"/>
              <a:gd name="connsiteX182" fmla="*/ 1128251 w 9154996"/>
              <a:gd name="connsiteY182" fmla="*/ 2267964 h 4956157"/>
              <a:gd name="connsiteX183" fmla="*/ 1097811 w 9154996"/>
              <a:gd name="connsiteY183" fmla="*/ 2276131 h 4956157"/>
              <a:gd name="connsiteX184" fmla="*/ 443001 w 9154996"/>
              <a:gd name="connsiteY184" fmla="*/ 2256828 h 4956157"/>
              <a:gd name="connsiteX185" fmla="*/ 338320 w 9154996"/>
              <a:gd name="connsiteY185" fmla="*/ 2126163 h 4956157"/>
              <a:gd name="connsiteX186" fmla="*/ 425926 w 9154996"/>
              <a:gd name="connsiteY186" fmla="*/ 2063800 h 4956157"/>
              <a:gd name="connsiteX187" fmla="*/ 446713 w 9154996"/>
              <a:gd name="connsiteY187" fmla="*/ 1916802 h 4956157"/>
              <a:gd name="connsiteX188" fmla="*/ 390289 w 9154996"/>
              <a:gd name="connsiteY188" fmla="*/ 1927939 h 4956157"/>
              <a:gd name="connsiteX189" fmla="*/ 388062 w 9154996"/>
              <a:gd name="connsiteY189" fmla="*/ 1982877 h 4956157"/>
              <a:gd name="connsiteX190" fmla="*/ 440773 w 9154996"/>
              <a:gd name="connsiteY190" fmla="*/ 1996983 h 4956157"/>
              <a:gd name="connsiteX191" fmla="*/ 1098554 w 9154996"/>
              <a:gd name="connsiteY191" fmla="*/ 2018513 h 4956157"/>
              <a:gd name="connsiteX192" fmla="*/ 1149038 w 9154996"/>
              <a:gd name="connsiteY192" fmla="*/ 2008119 h 4956157"/>
              <a:gd name="connsiteX193" fmla="*/ 1151266 w 9154996"/>
              <a:gd name="connsiteY193" fmla="*/ 1952438 h 4956157"/>
              <a:gd name="connsiteX194" fmla="*/ 1098554 w 9154996"/>
              <a:gd name="connsiteY194" fmla="*/ 1937590 h 4956157"/>
              <a:gd name="connsiteX195" fmla="*/ 523923 w 9154996"/>
              <a:gd name="connsiteY195" fmla="*/ 192914 h 4956157"/>
              <a:gd name="connsiteX196" fmla="*/ 408107 w 9154996"/>
              <a:gd name="connsiteY196" fmla="*/ 273095 h 4956157"/>
              <a:gd name="connsiteX197" fmla="*/ 183898 w 9154996"/>
              <a:gd name="connsiteY197" fmla="*/ 552985 h 4956157"/>
              <a:gd name="connsiteX198" fmla="*/ 150488 w 9154996"/>
              <a:gd name="connsiteY198" fmla="*/ 820997 h 4956157"/>
              <a:gd name="connsiteX199" fmla="*/ 244033 w 9154996"/>
              <a:gd name="connsiteY199" fmla="*/ 1149145 h 4956157"/>
              <a:gd name="connsiteX200" fmla="*/ 242548 w 9154996"/>
              <a:gd name="connsiteY200" fmla="*/ 1156569 h 4956157"/>
              <a:gd name="connsiteX201" fmla="*/ 154200 w 9154996"/>
              <a:gd name="connsiteY201" fmla="*/ 950920 h 4956157"/>
              <a:gd name="connsiteX202" fmla="*/ 131186 w 9154996"/>
              <a:gd name="connsiteY202" fmla="*/ 648757 h 4956157"/>
              <a:gd name="connsiteX203" fmla="*/ 215821 w 9154996"/>
              <a:gd name="connsiteY203" fmla="*/ 443851 h 4956157"/>
              <a:gd name="connsiteX204" fmla="*/ 500165 w 9154996"/>
              <a:gd name="connsiteY204" fmla="*/ 201081 h 4956157"/>
              <a:gd name="connsiteX205" fmla="*/ 523923 w 9154996"/>
              <a:gd name="connsiteY205" fmla="*/ 192914 h 4956157"/>
              <a:gd name="connsiteX206" fmla="*/ 800630 w 9154996"/>
              <a:gd name="connsiteY206" fmla="*/ 46764 h 4956157"/>
              <a:gd name="connsiteX207" fmla="*/ 713588 w 9154996"/>
              <a:gd name="connsiteY207" fmla="*/ 47343 h 4956157"/>
              <a:gd name="connsiteX208" fmla="*/ 595938 w 9154996"/>
              <a:gd name="connsiteY208" fmla="*/ 67446 h 4956157"/>
              <a:gd name="connsiteX209" fmla="*/ 175732 w 9154996"/>
              <a:gd name="connsiteY209" fmla="*/ 344366 h 4956157"/>
              <a:gd name="connsiteX210" fmla="*/ 49521 w 9154996"/>
              <a:gd name="connsiteY210" fmla="*/ 655438 h 4956157"/>
              <a:gd name="connsiteX211" fmla="*/ 137126 w 9154996"/>
              <a:gd name="connsiteY211" fmla="*/ 1109796 h 4956157"/>
              <a:gd name="connsiteX212" fmla="*/ 310109 w 9154996"/>
              <a:gd name="connsiteY212" fmla="*/ 1387460 h 4956157"/>
              <a:gd name="connsiteX213" fmla="*/ 440773 w 9154996"/>
              <a:gd name="connsiteY213" fmla="*/ 1695562 h 4956157"/>
              <a:gd name="connsiteX214" fmla="*/ 460819 w 9154996"/>
              <a:gd name="connsiteY214" fmla="*/ 1792076 h 4956157"/>
              <a:gd name="connsiteX215" fmla="*/ 492743 w 9154996"/>
              <a:gd name="connsiteY215" fmla="*/ 1817318 h 4956157"/>
              <a:gd name="connsiteX216" fmla="*/ 1065146 w 9154996"/>
              <a:gd name="connsiteY216" fmla="*/ 1836621 h 4956157"/>
              <a:gd name="connsiteX217" fmla="*/ 1089645 w 9154996"/>
              <a:gd name="connsiteY217" fmla="*/ 1818803 h 4956157"/>
              <a:gd name="connsiteX218" fmla="*/ 1116372 w 9154996"/>
              <a:gd name="connsiteY218" fmla="*/ 1688138 h 4956157"/>
              <a:gd name="connsiteX219" fmla="*/ 1268567 w 9154996"/>
              <a:gd name="connsiteY219" fmla="*/ 1319900 h 4956157"/>
              <a:gd name="connsiteX220" fmla="*/ 1376960 w 9154996"/>
              <a:gd name="connsiteY220" fmla="*/ 1166220 h 4956157"/>
              <a:gd name="connsiteX221" fmla="*/ 1468276 w 9154996"/>
              <a:gd name="connsiteY221" fmla="*/ 916026 h 4956157"/>
              <a:gd name="connsiteX222" fmla="*/ 1468276 w 9154996"/>
              <a:gd name="connsiteY222" fmla="*/ 599015 h 4956157"/>
              <a:gd name="connsiteX223" fmla="*/ 1056236 w 9154996"/>
              <a:gd name="connsiteY223" fmla="*/ 110506 h 4956157"/>
              <a:gd name="connsiteX224" fmla="*/ 800630 w 9154996"/>
              <a:gd name="connsiteY224" fmla="*/ 46764 h 4956157"/>
              <a:gd name="connsiteX225" fmla="*/ 794163 w 9154996"/>
              <a:gd name="connsiteY225" fmla="*/ 814 h 4956157"/>
              <a:gd name="connsiteX226" fmla="*/ 1036191 w 9154996"/>
              <a:gd name="connsiteY226" fmla="*/ 52598 h 4956157"/>
              <a:gd name="connsiteX227" fmla="*/ 1503912 w 9154996"/>
              <a:gd name="connsiteY227" fmla="*/ 551500 h 4956157"/>
              <a:gd name="connsiteX228" fmla="*/ 1518761 w 9154996"/>
              <a:gd name="connsiteY228" fmla="*/ 910830 h 4956157"/>
              <a:gd name="connsiteX229" fmla="*/ 1377702 w 9154996"/>
              <a:gd name="connsiteY229" fmla="*/ 1250855 h 4956157"/>
              <a:gd name="connsiteX230" fmla="*/ 1264855 w 9154996"/>
              <a:gd name="connsiteY230" fmla="*/ 1406020 h 4956157"/>
              <a:gd name="connsiteX231" fmla="*/ 1163144 w 9154996"/>
              <a:gd name="connsiteY231" fmla="*/ 1694078 h 4956157"/>
              <a:gd name="connsiteX232" fmla="*/ 1115630 w 9154996"/>
              <a:gd name="connsiteY232" fmla="*/ 1876711 h 4956157"/>
              <a:gd name="connsiteX233" fmla="*/ 1149781 w 9154996"/>
              <a:gd name="connsiteY233" fmla="*/ 1887848 h 4956157"/>
              <a:gd name="connsiteX234" fmla="*/ 1229961 w 9154996"/>
              <a:gd name="connsiteY234" fmla="*/ 1991044 h 4956157"/>
              <a:gd name="connsiteX235" fmla="*/ 1126023 w 9154996"/>
              <a:gd name="connsiteY235" fmla="*/ 2077164 h 4956157"/>
              <a:gd name="connsiteX236" fmla="*/ 1100038 w 9154996"/>
              <a:gd name="connsiteY236" fmla="*/ 2077906 h 4956157"/>
              <a:gd name="connsiteX237" fmla="*/ 423698 w 9154996"/>
              <a:gd name="connsiteY237" fmla="*/ 2054891 h 4956157"/>
              <a:gd name="connsiteX238" fmla="*/ 368017 w 9154996"/>
              <a:gd name="connsiteY238" fmla="*/ 2039300 h 4956157"/>
              <a:gd name="connsiteX239" fmla="*/ 311594 w 9154996"/>
              <a:gd name="connsiteY239" fmla="*/ 1951695 h 4956157"/>
              <a:gd name="connsiteX240" fmla="*/ 382123 w 9154996"/>
              <a:gd name="connsiteY240" fmla="*/ 1867803 h 4956157"/>
              <a:gd name="connsiteX241" fmla="*/ 434092 w 9154996"/>
              <a:gd name="connsiteY241" fmla="*/ 1854439 h 4956157"/>
              <a:gd name="connsiteX242" fmla="*/ 387320 w 9154996"/>
              <a:gd name="connsiteY242" fmla="*/ 1655472 h 4956157"/>
              <a:gd name="connsiteX243" fmla="*/ 301199 w 9154996"/>
              <a:gd name="connsiteY243" fmla="*/ 1459474 h 4956157"/>
              <a:gd name="connsiteX244" fmla="*/ 137869 w 9154996"/>
              <a:gd name="connsiteY244" fmla="*/ 1212992 h 4956157"/>
              <a:gd name="connsiteX245" fmla="*/ 2748 w 9154996"/>
              <a:gd name="connsiteY245" fmla="*/ 664348 h 4956157"/>
              <a:gd name="connsiteX246" fmla="*/ 145292 w 9154996"/>
              <a:gd name="connsiteY246" fmla="*/ 308730 h 4956157"/>
              <a:gd name="connsiteX247" fmla="*/ 549909 w 9154996"/>
              <a:gd name="connsiteY247" fmla="*/ 32552 h 4956157"/>
              <a:gd name="connsiteX248" fmla="*/ 794163 w 9154996"/>
              <a:gd name="connsiteY248" fmla="*/ 814 h 4956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</a:cxnLst>
            <a:rect l="l" t="t" r="r" b="b"/>
            <a:pathLst>
              <a:path w="9154996" h="4956157">
                <a:moveTo>
                  <a:pt x="5500984" y="4456419"/>
                </a:moveTo>
                <a:cubicBezTo>
                  <a:pt x="5444468" y="4459946"/>
                  <a:pt x="5389343" y="4481104"/>
                  <a:pt x="5347397" y="4519710"/>
                </a:cubicBezTo>
                <a:cubicBezTo>
                  <a:pt x="5299140" y="4564254"/>
                  <a:pt x="5267216" y="4617708"/>
                  <a:pt x="5265731" y="4684526"/>
                </a:cubicBezTo>
                <a:cubicBezTo>
                  <a:pt x="5264989" y="4732783"/>
                  <a:pt x="5282807" y="4775843"/>
                  <a:pt x="5316958" y="4809995"/>
                </a:cubicBezTo>
                <a:cubicBezTo>
                  <a:pt x="5337746" y="4830781"/>
                  <a:pt x="5365215" y="4813706"/>
                  <a:pt x="5383033" y="4817418"/>
                </a:cubicBezTo>
                <a:cubicBezTo>
                  <a:pt x="5402336" y="4817418"/>
                  <a:pt x="5416441" y="4818903"/>
                  <a:pt x="5429805" y="4817418"/>
                </a:cubicBezTo>
                <a:cubicBezTo>
                  <a:pt x="5505531" y="4809995"/>
                  <a:pt x="5580515" y="4801085"/>
                  <a:pt x="5647333" y="4760252"/>
                </a:cubicBezTo>
                <a:cubicBezTo>
                  <a:pt x="5735680" y="4705313"/>
                  <a:pt x="5769831" y="4570936"/>
                  <a:pt x="5662924" y="4498922"/>
                </a:cubicBezTo>
                <a:cubicBezTo>
                  <a:pt x="5615409" y="4466998"/>
                  <a:pt x="5557501" y="4452893"/>
                  <a:pt x="5500984" y="4456419"/>
                </a:cubicBezTo>
                <a:close/>
                <a:moveTo>
                  <a:pt x="836483" y="4434332"/>
                </a:moveTo>
                <a:cubicBezTo>
                  <a:pt x="761498" y="4432105"/>
                  <a:pt x="690226" y="4446211"/>
                  <a:pt x="627864" y="4491498"/>
                </a:cubicBezTo>
                <a:cubicBezTo>
                  <a:pt x="580350" y="4525649"/>
                  <a:pt x="552880" y="4571679"/>
                  <a:pt x="559562" y="4632557"/>
                </a:cubicBezTo>
                <a:cubicBezTo>
                  <a:pt x="568470" y="4715708"/>
                  <a:pt x="641970" y="4775843"/>
                  <a:pt x="745908" y="4776586"/>
                </a:cubicBezTo>
                <a:cubicBezTo>
                  <a:pt x="793422" y="4776586"/>
                  <a:pt x="837967" y="4749116"/>
                  <a:pt x="872119" y="4705313"/>
                </a:cubicBezTo>
                <a:cubicBezTo>
                  <a:pt x="926315" y="4637011"/>
                  <a:pt x="951556" y="4556088"/>
                  <a:pt x="974572" y="4473680"/>
                </a:cubicBezTo>
                <a:cubicBezTo>
                  <a:pt x="978284" y="4459575"/>
                  <a:pt x="970859" y="4458090"/>
                  <a:pt x="959723" y="4455120"/>
                </a:cubicBezTo>
                <a:cubicBezTo>
                  <a:pt x="919633" y="4441756"/>
                  <a:pt x="878058" y="4435817"/>
                  <a:pt x="836483" y="4434332"/>
                </a:cubicBezTo>
                <a:close/>
                <a:moveTo>
                  <a:pt x="799745" y="3180173"/>
                </a:moveTo>
                <a:cubicBezTo>
                  <a:pt x="746465" y="3185915"/>
                  <a:pt x="694125" y="3223082"/>
                  <a:pt x="676863" y="3273194"/>
                </a:cubicBezTo>
                <a:cubicBezTo>
                  <a:pt x="671666" y="3288786"/>
                  <a:pt x="674636" y="3295467"/>
                  <a:pt x="687999" y="3302892"/>
                </a:cubicBezTo>
                <a:cubicBezTo>
                  <a:pt x="716954" y="3318482"/>
                  <a:pt x="747393" y="3326649"/>
                  <a:pt x="780059" y="3325907"/>
                </a:cubicBezTo>
                <a:cubicBezTo>
                  <a:pt x="840937" y="3325907"/>
                  <a:pt x="878058" y="3296952"/>
                  <a:pt x="885482" y="3243498"/>
                </a:cubicBezTo>
                <a:cubicBezTo>
                  <a:pt x="889194" y="3217514"/>
                  <a:pt x="875088" y="3193756"/>
                  <a:pt x="852073" y="3185590"/>
                </a:cubicBezTo>
                <a:cubicBezTo>
                  <a:pt x="835369" y="3179837"/>
                  <a:pt x="817505" y="3178259"/>
                  <a:pt x="799745" y="3180173"/>
                </a:cubicBezTo>
                <a:close/>
                <a:moveTo>
                  <a:pt x="761557" y="3002179"/>
                </a:moveTo>
                <a:cubicBezTo>
                  <a:pt x="713566" y="3008617"/>
                  <a:pt x="661086" y="3037293"/>
                  <a:pt x="638257" y="3073485"/>
                </a:cubicBezTo>
                <a:cubicBezTo>
                  <a:pt x="628606" y="3089076"/>
                  <a:pt x="632319" y="3095758"/>
                  <a:pt x="646424" y="3102439"/>
                </a:cubicBezTo>
                <a:cubicBezTo>
                  <a:pt x="670923" y="3114318"/>
                  <a:pt x="696909" y="3116545"/>
                  <a:pt x="725862" y="3119515"/>
                </a:cubicBezTo>
                <a:cubicBezTo>
                  <a:pt x="739226" y="3118030"/>
                  <a:pt x="755560" y="3117287"/>
                  <a:pt x="771893" y="3113576"/>
                </a:cubicBezTo>
                <a:cubicBezTo>
                  <a:pt x="807529" y="3105409"/>
                  <a:pt x="832028" y="3079425"/>
                  <a:pt x="835740" y="3046758"/>
                </a:cubicBezTo>
                <a:cubicBezTo>
                  <a:pt x="838710" y="3024486"/>
                  <a:pt x="829800" y="3009638"/>
                  <a:pt x="806786" y="3003698"/>
                </a:cubicBezTo>
                <a:cubicBezTo>
                  <a:pt x="793052" y="3000358"/>
                  <a:pt x="777553" y="3000033"/>
                  <a:pt x="761557" y="3002179"/>
                </a:cubicBezTo>
                <a:close/>
                <a:moveTo>
                  <a:pt x="751545" y="2762831"/>
                </a:moveTo>
                <a:cubicBezTo>
                  <a:pt x="704704" y="2761439"/>
                  <a:pt x="648466" y="2786356"/>
                  <a:pt x="632319" y="2822549"/>
                </a:cubicBezTo>
                <a:cubicBezTo>
                  <a:pt x="628606" y="2830716"/>
                  <a:pt x="631576" y="2835913"/>
                  <a:pt x="636772" y="2840367"/>
                </a:cubicBezTo>
                <a:cubicBezTo>
                  <a:pt x="664242" y="2874518"/>
                  <a:pt x="699136" y="2895306"/>
                  <a:pt x="746650" y="2897533"/>
                </a:cubicBezTo>
                <a:cubicBezTo>
                  <a:pt x="754075" y="2896790"/>
                  <a:pt x="764468" y="2895306"/>
                  <a:pt x="774861" y="2893078"/>
                </a:cubicBezTo>
                <a:cubicBezTo>
                  <a:pt x="804559" y="2886397"/>
                  <a:pt x="834998" y="2876745"/>
                  <a:pt x="840937" y="2844079"/>
                </a:cubicBezTo>
                <a:cubicBezTo>
                  <a:pt x="846876" y="2812898"/>
                  <a:pt x="820892" y="2794337"/>
                  <a:pt x="798619" y="2776519"/>
                </a:cubicBezTo>
                <a:cubicBezTo>
                  <a:pt x="797134" y="2775034"/>
                  <a:pt x="794907" y="2774292"/>
                  <a:pt x="793422" y="2773549"/>
                </a:cubicBezTo>
                <a:cubicBezTo>
                  <a:pt x="781729" y="2766682"/>
                  <a:pt x="767159" y="2763295"/>
                  <a:pt x="751545" y="2762831"/>
                </a:cubicBezTo>
                <a:close/>
                <a:moveTo>
                  <a:pt x="758528" y="2553052"/>
                </a:moveTo>
                <a:cubicBezTo>
                  <a:pt x="725120" y="2556765"/>
                  <a:pt x="699136" y="2574582"/>
                  <a:pt x="675378" y="2596854"/>
                </a:cubicBezTo>
                <a:cubicBezTo>
                  <a:pt x="661273" y="2610219"/>
                  <a:pt x="635287" y="2625809"/>
                  <a:pt x="640485" y="2642885"/>
                </a:cubicBezTo>
                <a:cubicBezTo>
                  <a:pt x="648652" y="2666642"/>
                  <a:pt x="678348" y="2673324"/>
                  <a:pt x="703590" y="2677778"/>
                </a:cubicBezTo>
                <a:cubicBezTo>
                  <a:pt x="708787" y="2678520"/>
                  <a:pt x="713241" y="2677778"/>
                  <a:pt x="718439" y="2677778"/>
                </a:cubicBezTo>
                <a:cubicBezTo>
                  <a:pt x="747393" y="2677036"/>
                  <a:pt x="775604" y="2670354"/>
                  <a:pt x="801589" y="2656248"/>
                </a:cubicBezTo>
                <a:cubicBezTo>
                  <a:pt x="842422" y="2633233"/>
                  <a:pt x="844649" y="2594627"/>
                  <a:pt x="807529" y="2565673"/>
                </a:cubicBezTo>
                <a:cubicBezTo>
                  <a:pt x="792679" y="2553795"/>
                  <a:pt x="776346" y="2551568"/>
                  <a:pt x="758528" y="2553052"/>
                </a:cubicBezTo>
                <a:close/>
                <a:moveTo>
                  <a:pt x="503138" y="2319191"/>
                </a:moveTo>
                <a:cubicBezTo>
                  <a:pt x="466017" y="2317706"/>
                  <a:pt x="444487" y="2334039"/>
                  <a:pt x="443744" y="2360024"/>
                </a:cubicBezTo>
                <a:cubicBezTo>
                  <a:pt x="443744" y="2385266"/>
                  <a:pt x="466017" y="2402342"/>
                  <a:pt x="501653" y="2403827"/>
                </a:cubicBezTo>
                <a:cubicBezTo>
                  <a:pt x="590743" y="2406796"/>
                  <a:pt x="1026541" y="2422387"/>
                  <a:pt x="1051782" y="2420160"/>
                </a:cubicBezTo>
                <a:cubicBezTo>
                  <a:pt x="1074055" y="2418675"/>
                  <a:pt x="1094100" y="2407539"/>
                  <a:pt x="1097070" y="2383040"/>
                </a:cubicBezTo>
                <a:cubicBezTo>
                  <a:pt x="1099297" y="2357797"/>
                  <a:pt x="1080737" y="2345176"/>
                  <a:pt x="1058464" y="2339237"/>
                </a:cubicBezTo>
                <a:cubicBezTo>
                  <a:pt x="1047329" y="2336267"/>
                  <a:pt x="618212" y="2322161"/>
                  <a:pt x="503138" y="2319191"/>
                </a:cubicBezTo>
                <a:close/>
                <a:moveTo>
                  <a:pt x="470472" y="2270192"/>
                </a:moveTo>
                <a:cubicBezTo>
                  <a:pt x="489032" y="2270192"/>
                  <a:pt x="506850" y="2269450"/>
                  <a:pt x="525411" y="2270192"/>
                </a:cubicBezTo>
                <a:lnTo>
                  <a:pt x="1067374" y="2287268"/>
                </a:lnTo>
                <a:cubicBezTo>
                  <a:pt x="1120828" y="2297661"/>
                  <a:pt x="1155721" y="2339237"/>
                  <a:pt x="1152751" y="2388236"/>
                </a:cubicBezTo>
                <a:cubicBezTo>
                  <a:pt x="1149782" y="2435751"/>
                  <a:pt x="1106721" y="2476583"/>
                  <a:pt x="1054010" y="2475841"/>
                </a:cubicBezTo>
                <a:lnTo>
                  <a:pt x="643455" y="2463963"/>
                </a:lnTo>
                <a:cubicBezTo>
                  <a:pt x="587773" y="2462478"/>
                  <a:pt x="568470" y="2487720"/>
                  <a:pt x="581092" y="2542658"/>
                </a:cubicBezTo>
                <a:cubicBezTo>
                  <a:pt x="586288" y="2566416"/>
                  <a:pt x="595198" y="2588688"/>
                  <a:pt x="608561" y="2609476"/>
                </a:cubicBezTo>
                <a:cubicBezTo>
                  <a:pt x="618212" y="2624324"/>
                  <a:pt x="621924" y="2629521"/>
                  <a:pt x="636030" y="2611703"/>
                </a:cubicBezTo>
                <a:cubicBezTo>
                  <a:pt x="662015" y="2577552"/>
                  <a:pt x="695423" y="2551568"/>
                  <a:pt x="737742" y="2537462"/>
                </a:cubicBezTo>
                <a:cubicBezTo>
                  <a:pt x="784513" y="2521871"/>
                  <a:pt x="834998" y="2544885"/>
                  <a:pt x="852816" y="2590173"/>
                </a:cubicBezTo>
                <a:cubicBezTo>
                  <a:pt x="863209" y="2616900"/>
                  <a:pt x="855785" y="2641400"/>
                  <a:pt x="830543" y="2662188"/>
                </a:cubicBezTo>
                <a:cubicBezTo>
                  <a:pt x="775604" y="2708217"/>
                  <a:pt x="696909" y="2708960"/>
                  <a:pt x="626379" y="2664414"/>
                </a:cubicBezTo>
                <a:cubicBezTo>
                  <a:pt x="604106" y="2705247"/>
                  <a:pt x="602621" y="2748308"/>
                  <a:pt x="612273" y="2792852"/>
                </a:cubicBezTo>
                <a:cubicBezTo>
                  <a:pt x="616727" y="2814383"/>
                  <a:pt x="625637" y="2800277"/>
                  <a:pt x="633061" y="2793595"/>
                </a:cubicBezTo>
                <a:cubicBezTo>
                  <a:pt x="667955" y="2762414"/>
                  <a:pt x="705817" y="2738656"/>
                  <a:pt x="755560" y="2741626"/>
                </a:cubicBezTo>
                <a:cubicBezTo>
                  <a:pt x="797134" y="2743853"/>
                  <a:pt x="845391" y="2777262"/>
                  <a:pt x="859498" y="2815868"/>
                </a:cubicBezTo>
                <a:cubicBezTo>
                  <a:pt x="869891" y="2844821"/>
                  <a:pt x="859498" y="2873775"/>
                  <a:pt x="830543" y="2893821"/>
                </a:cubicBezTo>
                <a:cubicBezTo>
                  <a:pt x="772635" y="2933911"/>
                  <a:pt x="687257" y="2924259"/>
                  <a:pt x="634545" y="2867837"/>
                </a:cubicBezTo>
                <a:cubicBezTo>
                  <a:pt x="615986" y="2847791"/>
                  <a:pt x="609303" y="2850761"/>
                  <a:pt x="598909" y="2873033"/>
                </a:cubicBezTo>
                <a:cubicBezTo>
                  <a:pt x="570698" y="2933911"/>
                  <a:pt x="558077" y="2994046"/>
                  <a:pt x="595940" y="3055667"/>
                </a:cubicBezTo>
                <a:cubicBezTo>
                  <a:pt x="606334" y="3072000"/>
                  <a:pt x="612273" y="3078683"/>
                  <a:pt x="627121" y="3057152"/>
                </a:cubicBezTo>
                <a:cubicBezTo>
                  <a:pt x="662015" y="3004441"/>
                  <a:pt x="716954" y="2985880"/>
                  <a:pt x="777089" y="2980683"/>
                </a:cubicBezTo>
                <a:cubicBezTo>
                  <a:pt x="814210" y="2976971"/>
                  <a:pt x="845391" y="2991820"/>
                  <a:pt x="854301" y="3014834"/>
                </a:cubicBezTo>
                <a:cubicBezTo>
                  <a:pt x="866179" y="3046015"/>
                  <a:pt x="852816" y="3090561"/>
                  <a:pt x="823119" y="3111349"/>
                </a:cubicBezTo>
                <a:cubicBezTo>
                  <a:pt x="778574" y="3143272"/>
                  <a:pt x="728090" y="3142530"/>
                  <a:pt x="677605" y="3133621"/>
                </a:cubicBezTo>
                <a:cubicBezTo>
                  <a:pt x="665727" y="3131394"/>
                  <a:pt x="653105" y="3129909"/>
                  <a:pt x="644197" y="3123227"/>
                </a:cubicBezTo>
                <a:cubicBezTo>
                  <a:pt x="621924" y="3106894"/>
                  <a:pt x="616727" y="3118772"/>
                  <a:pt x="614501" y="3138818"/>
                </a:cubicBezTo>
                <a:cubicBezTo>
                  <a:pt x="608561" y="3187817"/>
                  <a:pt x="621182" y="3231620"/>
                  <a:pt x="653848" y="3273937"/>
                </a:cubicBezTo>
                <a:cubicBezTo>
                  <a:pt x="675378" y="3216029"/>
                  <a:pt x="712499" y="3179651"/>
                  <a:pt x="769665" y="3164803"/>
                </a:cubicBezTo>
                <a:cubicBezTo>
                  <a:pt x="795649" y="3158121"/>
                  <a:pt x="821634" y="3157378"/>
                  <a:pt x="847618" y="3161833"/>
                </a:cubicBezTo>
                <a:cubicBezTo>
                  <a:pt x="889937" y="3169256"/>
                  <a:pt x="913693" y="3207120"/>
                  <a:pt x="905527" y="3250923"/>
                </a:cubicBezTo>
                <a:cubicBezTo>
                  <a:pt x="892164" y="3320710"/>
                  <a:pt x="823862" y="3360800"/>
                  <a:pt x="746650" y="3343724"/>
                </a:cubicBezTo>
                <a:cubicBezTo>
                  <a:pt x="719924" y="3338528"/>
                  <a:pt x="693939" y="3331103"/>
                  <a:pt x="667955" y="3312543"/>
                </a:cubicBezTo>
                <a:cubicBezTo>
                  <a:pt x="658303" y="3377133"/>
                  <a:pt x="666470" y="3435041"/>
                  <a:pt x="684288" y="3492950"/>
                </a:cubicBezTo>
                <a:cubicBezTo>
                  <a:pt x="719181" y="3605055"/>
                  <a:pt x="794164" y="3685978"/>
                  <a:pt x="884739" y="3756507"/>
                </a:cubicBezTo>
                <a:cubicBezTo>
                  <a:pt x="942648" y="3801794"/>
                  <a:pt x="997587" y="3850794"/>
                  <a:pt x="1030253" y="3919838"/>
                </a:cubicBezTo>
                <a:cubicBezTo>
                  <a:pt x="1074798" y="4015610"/>
                  <a:pt x="1070343" y="4115836"/>
                  <a:pt x="1055495" y="4216804"/>
                </a:cubicBezTo>
                <a:cubicBezTo>
                  <a:pt x="1045101" y="4285849"/>
                  <a:pt x="1026541" y="4353409"/>
                  <a:pt x="1008723" y="4420969"/>
                </a:cubicBezTo>
                <a:cubicBezTo>
                  <a:pt x="1005010" y="4435075"/>
                  <a:pt x="1000556" y="4446211"/>
                  <a:pt x="1019859" y="4452893"/>
                </a:cubicBezTo>
                <a:cubicBezTo>
                  <a:pt x="1116373" y="4486301"/>
                  <a:pt x="1190615" y="4549406"/>
                  <a:pt x="1232190" y="4640723"/>
                </a:cubicBezTo>
                <a:cubicBezTo>
                  <a:pt x="1290841" y="4769904"/>
                  <a:pt x="1401461" y="4810736"/>
                  <a:pt x="1526186" y="4827812"/>
                </a:cubicBezTo>
                <a:cubicBezTo>
                  <a:pt x="1771183" y="4861964"/>
                  <a:pt x="2018407" y="4861964"/>
                  <a:pt x="2264889" y="4850084"/>
                </a:cubicBezTo>
                <a:cubicBezTo>
                  <a:pt x="2452720" y="4841175"/>
                  <a:pt x="2640552" y="4824843"/>
                  <a:pt x="2828383" y="4807766"/>
                </a:cubicBezTo>
                <a:cubicBezTo>
                  <a:pt x="3022896" y="4789949"/>
                  <a:pt x="3217407" y="4774358"/>
                  <a:pt x="3412663" y="4764707"/>
                </a:cubicBezTo>
                <a:cubicBezTo>
                  <a:pt x="3680675" y="4752086"/>
                  <a:pt x="3948687" y="4736495"/>
                  <a:pt x="4216698" y="4739465"/>
                </a:cubicBezTo>
                <a:cubicBezTo>
                  <a:pt x="4426803" y="4741692"/>
                  <a:pt x="4635421" y="4762479"/>
                  <a:pt x="4843297" y="4791434"/>
                </a:cubicBezTo>
                <a:cubicBezTo>
                  <a:pt x="4991039" y="4812221"/>
                  <a:pt x="5140263" y="4827070"/>
                  <a:pt x="5291715" y="4821131"/>
                </a:cubicBezTo>
                <a:cubicBezTo>
                  <a:pt x="5291715" y="4807025"/>
                  <a:pt x="5280579" y="4800343"/>
                  <a:pt x="5275382" y="4790691"/>
                </a:cubicBezTo>
                <a:cubicBezTo>
                  <a:pt x="5230095" y="4711995"/>
                  <a:pt x="5236034" y="4634784"/>
                  <a:pt x="5285034" y="4560543"/>
                </a:cubicBezTo>
                <a:cubicBezTo>
                  <a:pt x="5388230" y="4403893"/>
                  <a:pt x="5575318" y="4403151"/>
                  <a:pt x="5691136" y="4495211"/>
                </a:cubicBezTo>
                <a:cubicBezTo>
                  <a:pt x="5776512" y="4562769"/>
                  <a:pt x="5769089" y="4686753"/>
                  <a:pt x="5679999" y="4760252"/>
                </a:cubicBezTo>
                <a:cubicBezTo>
                  <a:pt x="5628772" y="4802570"/>
                  <a:pt x="5567152" y="4818903"/>
                  <a:pt x="5503304" y="4828555"/>
                </a:cubicBezTo>
                <a:cubicBezTo>
                  <a:pt x="5455047" y="4835979"/>
                  <a:pt x="5406048" y="4839691"/>
                  <a:pt x="5350367" y="4841175"/>
                </a:cubicBezTo>
                <a:cubicBezTo>
                  <a:pt x="5396397" y="4879039"/>
                  <a:pt x="5444654" y="4897600"/>
                  <a:pt x="5495138" y="4909478"/>
                </a:cubicBezTo>
                <a:cubicBezTo>
                  <a:pt x="5652530" y="4947341"/>
                  <a:pt x="5809179" y="4937689"/>
                  <a:pt x="5965829" y="4903538"/>
                </a:cubicBezTo>
                <a:cubicBezTo>
                  <a:pt x="6126191" y="4867902"/>
                  <a:pt x="6278386" y="4804797"/>
                  <a:pt x="6433550" y="4754313"/>
                </a:cubicBezTo>
                <a:cubicBezTo>
                  <a:pt x="6578321" y="4706798"/>
                  <a:pt x="6726062" y="4679329"/>
                  <a:pt x="6877515" y="4665223"/>
                </a:cubicBezTo>
                <a:cubicBezTo>
                  <a:pt x="7138844" y="4640723"/>
                  <a:pt x="7399433" y="4651859"/>
                  <a:pt x="7660763" y="4663738"/>
                </a:cubicBezTo>
                <a:lnTo>
                  <a:pt x="8280679" y="4689723"/>
                </a:lnTo>
                <a:cubicBezTo>
                  <a:pt x="8419509" y="4696405"/>
                  <a:pt x="8557599" y="4711253"/>
                  <a:pt x="8694945" y="4732041"/>
                </a:cubicBezTo>
                <a:cubicBezTo>
                  <a:pt x="8792945" y="4746146"/>
                  <a:pt x="8887973" y="4773616"/>
                  <a:pt x="8985973" y="4788464"/>
                </a:cubicBezTo>
                <a:cubicBezTo>
                  <a:pt x="9022351" y="4793847"/>
                  <a:pt x="9058776" y="4797791"/>
                  <a:pt x="9095247" y="4800529"/>
                </a:cubicBezTo>
                <a:lnTo>
                  <a:pt x="9154996" y="4803161"/>
                </a:lnTo>
                <a:lnTo>
                  <a:pt x="9154996" y="4824858"/>
                </a:lnTo>
                <a:lnTo>
                  <a:pt x="9096847" y="4822929"/>
                </a:lnTo>
                <a:cubicBezTo>
                  <a:pt x="9050655" y="4819599"/>
                  <a:pt x="9004533" y="4814263"/>
                  <a:pt x="8958503" y="4806282"/>
                </a:cubicBezTo>
                <a:cubicBezTo>
                  <a:pt x="8876838" y="4792918"/>
                  <a:pt x="8797399" y="4771389"/>
                  <a:pt x="8715734" y="4758026"/>
                </a:cubicBezTo>
                <a:cubicBezTo>
                  <a:pt x="8585069" y="4736495"/>
                  <a:pt x="8454404" y="4721647"/>
                  <a:pt x="8322253" y="4714965"/>
                </a:cubicBezTo>
                <a:lnTo>
                  <a:pt x="7579839" y="4682299"/>
                </a:lnTo>
                <a:cubicBezTo>
                  <a:pt x="7355629" y="4673389"/>
                  <a:pt x="7131421" y="4667451"/>
                  <a:pt x="6907211" y="4684526"/>
                </a:cubicBezTo>
                <a:cubicBezTo>
                  <a:pt x="6695623" y="4700859"/>
                  <a:pt x="6492943" y="4752086"/>
                  <a:pt x="6294719" y="4825585"/>
                </a:cubicBezTo>
                <a:cubicBezTo>
                  <a:pt x="6177416" y="4869387"/>
                  <a:pt x="6059373" y="4910220"/>
                  <a:pt x="5936132" y="4933235"/>
                </a:cubicBezTo>
                <a:cubicBezTo>
                  <a:pt x="5780967" y="4961447"/>
                  <a:pt x="5625802" y="4968871"/>
                  <a:pt x="5471380" y="4925069"/>
                </a:cubicBezTo>
                <a:cubicBezTo>
                  <a:pt x="5420896" y="4910220"/>
                  <a:pt x="5373382" y="4887948"/>
                  <a:pt x="5332549" y="4854539"/>
                </a:cubicBezTo>
                <a:cubicBezTo>
                  <a:pt x="5324382" y="4847857"/>
                  <a:pt x="5316215" y="4841918"/>
                  <a:pt x="5304338" y="4842660"/>
                </a:cubicBezTo>
                <a:cubicBezTo>
                  <a:pt x="5108339" y="4850827"/>
                  <a:pt x="4915311" y="4822615"/>
                  <a:pt x="4721541" y="4797373"/>
                </a:cubicBezTo>
                <a:cubicBezTo>
                  <a:pt x="4451301" y="4761737"/>
                  <a:pt x="4179578" y="4754313"/>
                  <a:pt x="3907112" y="4765449"/>
                </a:cubicBezTo>
                <a:cubicBezTo>
                  <a:pt x="3665826" y="4775101"/>
                  <a:pt x="3423800" y="4784010"/>
                  <a:pt x="3182514" y="4801828"/>
                </a:cubicBezTo>
                <a:lnTo>
                  <a:pt x="2587840" y="4851569"/>
                </a:lnTo>
                <a:cubicBezTo>
                  <a:pt x="2302753" y="4874584"/>
                  <a:pt x="2017665" y="4888690"/>
                  <a:pt x="1731836" y="4870130"/>
                </a:cubicBezTo>
                <a:cubicBezTo>
                  <a:pt x="1633094" y="4863448"/>
                  <a:pt x="1534353" y="4856766"/>
                  <a:pt x="1437838" y="4830781"/>
                </a:cubicBezTo>
                <a:cubicBezTo>
                  <a:pt x="1345779" y="4805540"/>
                  <a:pt x="1271538" y="4761737"/>
                  <a:pt x="1228477" y="4671163"/>
                </a:cubicBezTo>
                <a:cubicBezTo>
                  <a:pt x="1185418" y="4579846"/>
                  <a:pt x="1117858" y="4511544"/>
                  <a:pt x="1020601" y="4474423"/>
                </a:cubicBezTo>
                <a:cubicBezTo>
                  <a:pt x="1002783" y="4467741"/>
                  <a:pt x="999072" y="4469226"/>
                  <a:pt x="993875" y="4487786"/>
                </a:cubicBezTo>
                <a:cubicBezTo>
                  <a:pt x="972344" y="4563513"/>
                  <a:pt x="947103" y="4637754"/>
                  <a:pt x="902557" y="4703828"/>
                </a:cubicBezTo>
                <a:cubicBezTo>
                  <a:pt x="812725" y="4836721"/>
                  <a:pt x="664242" y="4809995"/>
                  <a:pt x="592970" y="4740949"/>
                </a:cubicBezTo>
                <a:cubicBezTo>
                  <a:pt x="515759" y="4666707"/>
                  <a:pt x="524668" y="4547921"/>
                  <a:pt x="610788" y="4481846"/>
                </a:cubicBezTo>
                <a:cubicBezTo>
                  <a:pt x="690969" y="4420969"/>
                  <a:pt x="782286" y="4408347"/>
                  <a:pt x="878800" y="4418741"/>
                </a:cubicBezTo>
                <a:cubicBezTo>
                  <a:pt x="908497" y="4421711"/>
                  <a:pt x="938193" y="4428392"/>
                  <a:pt x="967147" y="4435075"/>
                </a:cubicBezTo>
                <a:cubicBezTo>
                  <a:pt x="979769" y="4438044"/>
                  <a:pt x="986450" y="4438787"/>
                  <a:pt x="990162" y="4423939"/>
                </a:cubicBezTo>
                <a:cubicBezTo>
                  <a:pt x="1017632" y="4318516"/>
                  <a:pt x="1047329" y="4212350"/>
                  <a:pt x="1048813" y="4101730"/>
                </a:cubicBezTo>
                <a:cubicBezTo>
                  <a:pt x="1050298" y="3985171"/>
                  <a:pt x="1009465" y="3887914"/>
                  <a:pt x="918890" y="3812930"/>
                </a:cubicBezTo>
                <a:cubicBezTo>
                  <a:pt x="875831" y="3777295"/>
                  <a:pt x="832028" y="3741659"/>
                  <a:pt x="791937" y="3702311"/>
                </a:cubicBezTo>
                <a:cubicBezTo>
                  <a:pt x="684288" y="3597630"/>
                  <a:pt x="636772" y="3468450"/>
                  <a:pt x="647167" y="3318482"/>
                </a:cubicBezTo>
                <a:cubicBezTo>
                  <a:pt x="647909" y="3306604"/>
                  <a:pt x="646424" y="3297695"/>
                  <a:pt x="638257" y="3287301"/>
                </a:cubicBezTo>
                <a:cubicBezTo>
                  <a:pt x="601136" y="3242013"/>
                  <a:pt x="587031" y="3189302"/>
                  <a:pt x="598909" y="3132136"/>
                </a:cubicBezTo>
                <a:cubicBezTo>
                  <a:pt x="604106" y="3109121"/>
                  <a:pt x="599651" y="3092788"/>
                  <a:pt x="585546" y="3074228"/>
                </a:cubicBezTo>
                <a:cubicBezTo>
                  <a:pt x="535062" y="3008153"/>
                  <a:pt x="546940" y="2936881"/>
                  <a:pt x="581833" y="2869321"/>
                </a:cubicBezTo>
                <a:cubicBezTo>
                  <a:pt x="596683" y="2841109"/>
                  <a:pt x="601879" y="2818095"/>
                  <a:pt x="592228" y="2786170"/>
                </a:cubicBezTo>
                <a:cubicBezTo>
                  <a:pt x="580350" y="2746823"/>
                  <a:pt x="586288" y="2704505"/>
                  <a:pt x="604106" y="2666642"/>
                </a:cubicBezTo>
                <a:cubicBezTo>
                  <a:pt x="611531" y="2649566"/>
                  <a:pt x="607076" y="2640657"/>
                  <a:pt x="598168" y="2628036"/>
                </a:cubicBezTo>
                <a:cubicBezTo>
                  <a:pt x="563274" y="2579037"/>
                  <a:pt x="546940" y="2525583"/>
                  <a:pt x="569955" y="2463220"/>
                </a:cubicBezTo>
                <a:cubicBezTo>
                  <a:pt x="546198" y="2462478"/>
                  <a:pt x="523183" y="2460250"/>
                  <a:pt x="500911" y="2459508"/>
                </a:cubicBezTo>
                <a:cubicBezTo>
                  <a:pt x="482350" y="2458765"/>
                  <a:pt x="464532" y="2455053"/>
                  <a:pt x="447457" y="2446887"/>
                </a:cubicBezTo>
                <a:cubicBezTo>
                  <a:pt x="410336" y="2428327"/>
                  <a:pt x="385837" y="2388978"/>
                  <a:pt x="391775" y="2352600"/>
                </a:cubicBezTo>
                <a:cubicBezTo>
                  <a:pt x="398457" y="2308055"/>
                  <a:pt x="425926" y="2280586"/>
                  <a:pt x="470472" y="2270192"/>
                </a:cubicBezTo>
                <a:close/>
                <a:moveTo>
                  <a:pt x="460819" y="2117997"/>
                </a:moveTo>
                <a:cubicBezTo>
                  <a:pt x="445229" y="2117997"/>
                  <a:pt x="431123" y="2119481"/>
                  <a:pt x="417759" y="2125420"/>
                </a:cubicBezTo>
                <a:cubicBezTo>
                  <a:pt x="404395" y="2131360"/>
                  <a:pt x="391774" y="2140269"/>
                  <a:pt x="390290" y="2156602"/>
                </a:cubicBezTo>
                <a:cubicBezTo>
                  <a:pt x="388805" y="2173678"/>
                  <a:pt x="401425" y="2183329"/>
                  <a:pt x="414047" y="2190753"/>
                </a:cubicBezTo>
                <a:cubicBezTo>
                  <a:pt x="427411" y="2198919"/>
                  <a:pt x="443001" y="2201147"/>
                  <a:pt x="458592" y="2201147"/>
                </a:cubicBezTo>
                <a:cubicBezTo>
                  <a:pt x="560302" y="2204117"/>
                  <a:pt x="662013" y="2207829"/>
                  <a:pt x="763724" y="2210798"/>
                </a:cubicBezTo>
                <a:cubicBezTo>
                  <a:pt x="763724" y="2210798"/>
                  <a:pt x="957494" y="2216737"/>
                  <a:pt x="1054751" y="2220450"/>
                </a:cubicBezTo>
                <a:cubicBezTo>
                  <a:pt x="1072569" y="2221192"/>
                  <a:pt x="1090387" y="2221935"/>
                  <a:pt x="1106720" y="2215253"/>
                </a:cubicBezTo>
                <a:cubicBezTo>
                  <a:pt x="1121569" y="2209314"/>
                  <a:pt x="1134932" y="2201147"/>
                  <a:pt x="1136417" y="2182586"/>
                </a:cubicBezTo>
                <a:cubicBezTo>
                  <a:pt x="1137159" y="2163283"/>
                  <a:pt x="1124538" y="2154375"/>
                  <a:pt x="1110433" y="2146950"/>
                </a:cubicBezTo>
                <a:cubicBezTo>
                  <a:pt x="1090387" y="2136557"/>
                  <a:pt x="1067372" y="2137299"/>
                  <a:pt x="1045100" y="2136557"/>
                </a:cubicBezTo>
                <a:cubicBezTo>
                  <a:pt x="850587" y="2130617"/>
                  <a:pt x="655332" y="2123936"/>
                  <a:pt x="460819" y="2117997"/>
                </a:cubicBezTo>
                <a:close/>
                <a:moveTo>
                  <a:pt x="425926" y="2063800"/>
                </a:moveTo>
                <a:cubicBezTo>
                  <a:pt x="438546" y="2064543"/>
                  <a:pt x="451910" y="2064543"/>
                  <a:pt x="465274" y="2065285"/>
                </a:cubicBezTo>
                <a:cubicBezTo>
                  <a:pt x="479379" y="2066770"/>
                  <a:pt x="493485" y="2066770"/>
                  <a:pt x="506849" y="2066770"/>
                </a:cubicBezTo>
                <a:cubicBezTo>
                  <a:pt x="513531" y="2066770"/>
                  <a:pt x="519469" y="2066770"/>
                  <a:pt x="526151" y="2066770"/>
                </a:cubicBezTo>
                <a:cubicBezTo>
                  <a:pt x="584060" y="2068997"/>
                  <a:pt x="1091872" y="2083845"/>
                  <a:pt x="1096326" y="2083845"/>
                </a:cubicBezTo>
                <a:cubicBezTo>
                  <a:pt x="1109690" y="2090528"/>
                  <a:pt x="1123796" y="2089785"/>
                  <a:pt x="1137159" y="2097209"/>
                </a:cubicBezTo>
                <a:cubicBezTo>
                  <a:pt x="1172795" y="2117254"/>
                  <a:pt x="1195810" y="2143981"/>
                  <a:pt x="1192840" y="2187041"/>
                </a:cubicBezTo>
                <a:cubicBezTo>
                  <a:pt x="1190613" y="2229358"/>
                  <a:pt x="1164628" y="2253116"/>
                  <a:pt x="1128251" y="2267964"/>
                </a:cubicBezTo>
                <a:cubicBezTo>
                  <a:pt x="1118599" y="2272419"/>
                  <a:pt x="1108205" y="2273904"/>
                  <a:pt x="1097811" y="2276131"/>
                </a:cubicBezTo>
                <a:cubicBezTo>
                  <a:pt x="1078508" y="2276131"/>
                  <a:pt x="492000" y="2253116"/>
                  <a:pt x="443001" y="2256828"/>
                </a:cubicBezTo>
                <a:cubicBezTo>
                  <a:pt x="366532" y="2253858"/>
                  <a:pt x="313078" y="2187784"/>
                  <a:pt x="338320" y="2126163"/>
                </a:cubicBezTo>
                <a:cubicBezTo>
                  <a:pt x="353911" y="2088299"/>
                  <a:pt x="386577" y="2070482"/>
                  <a:pt x="425926" y="2063800"/>
                </a:cubicBezTo>
                <a:close/>
                <a:moveTo>
                  <a:pt x="446713" y="1916802"/>
                </a:moveTo>
                <a:cubicBezTo>
                  <a:pt x="426668" y="1916059"/>
                  <a:pt x="407365" y="1919029"/>
                  <a:pt x="390289" y="1927939"/>
                </a:cubicBezTo>
                <a:cubicBezTo>
                  <a:pt x="364305" y="1941302"/>
                  <a:pt x="363563" y="1966543"/>
                  <a:pt x="388062" y="1982877"/>
                </a:cubicBezTo>
                <a:cubicBezTo>
                  <a:pt x="404395" y="1992528"/>
                  <a:pt x="421471" y="1996241"/>
                  <a:pt x="440773" y="1996983"/>
                </a:cubicBezTo>
                <a:lnTo>
                  <a:pt x="1098554" y="2018513"/>
                </a:lnTo>
                <a:cubicBezTo>
                  <a:pt x="1116372" y="2019255"/>
                  <a:pt x="1133448" y="2017029"/>
                  <a:pt x="1149038" y="2008119"/>
                </a:cubicBezTo>
                <a:cubicBezTo>
                  <a:pt x="1176507" y="1993271"/>
                  <a:pt x="1177992" y="1969513"/>
                  <a:pt x="1151266" y="1952438"/>
                </a:cubicBezTo>
                <a:cubicBezTo>
                  <a:pt x="1135674" y="1942787"/>
                  <a:pt x="1117115" y="1938332"/>
                  <a:pt x="1098554" y="1937590"/>
                </a:cubicBezTo>
                <a:close/>
                <a:moveTo>
                  <a:pt x="523923" y="192914"/>
                </a:moveTo>
                <a:cubicBezTo>
                  <a:pt x="480864" y="222610"/>
                  <a:pt x="443743" y="246368"/>
                  <a:pt x="408107" y="273095"/>
                </a:cubicBezTo>
                <a:cubicBezTo>
                  <a:pt x="311592" y="348079"/>
                  <a:pt x="229927" y="436426"/>
                  <a:pt x="183898" y="552985"/>
                </a:cubicBezTo>
                <a:cubicBezTo>
                  <a:pt x="149004" y="639105"/>
                  <a:pt x="140095" y="728938"/>
                  <a:pt x="150488" y="820997"/>
                </a:cubicBezTo>
                <a:cubicBezTo>
                  <a:pt x="163110" y="935329"/>
                  <a:pt x="194291" y="1044464"/>
                  <a:pt x="244033" y="1149145"/>
                </a:cubicBezTo>
                <a:cubicBezTo>
                  <a:pt x="244775" y="1149887"/>
                  <a:pt x="243290" y="1152114"/>
                  <a:pt x="242548" y="1156569"/>
                </a:cubicBezTo>
                <a:cubicBezTo>
                  <a:pt x="201715" y="1091237"/>
                  <a:pt x="174988" y="1022191"/>
                  <a:pt x="154200" y="950920"/>
                </a:cubicBezTo>
                <a:cubicBezTo>
                  <a:pt x="125989" y="852179"/>
                  <a:pt x="115595" y="751210"/>
                  <a:pt x="131186" y="648757"/>
                </a:cubicBezTo>
                <a:cubicBezTo>
                  <a:pt x="142322" y="573773"/>
                  <a:pt x="173503" y="506213"/>
                  <a:pt x="215821" y="443851"/>
                </a:cubicBezTo>
                <a:cubicBezTo>
                  <a:pt x="288578" y="336943"/>
                  <a:pt x="387319" y="260474"/>
                  <a:pt x="500165" y="201081"/>
                </a:cubicBezTo>
                <a:cubicBezTo>
                  <a:pt x="505363" y="198111"/>
                  <a:pt x="510560" y="197369"/>
                  <a:pt x="523923" y="192914"/>
                </a:cubicBezTo>
                <a:close/>
                <a:moveTo>
                  <a:pt x="800630" y="46764"/>
                </a:moveTo>
                <a:cubicBezTo>
                  <a:pt x="771780" y="44996"/>
                  <a:pt x="742769" y="45142"/>
                  <a:pt x="713588" y="47343"/>
                </a:cubicBezTo>
                <a:cubicBezTo>
                  <a:pt x="674681" y="50278"/>
                  <a:pt x="635472" y="56866"/>
                  <a:pt x="595938" y="67446"/>
                </a:cubicBezTo>
                <a:cubicBezTo>
                  <a:pt x="425183" y="112734"/>
                  <a:pt x="287836" y="210732"/>
                  <a:pt x="175732" y="344366"/>
                </a:cubicBezTo>
                <a:cubicBezTo>
                  <a:pt x="100748" y="434199"/>
                  <a:pt x="62142" y="540364"/>
                  <a:pt x="49521" y="655438"/>
                </a:cubicBezTo>
                <a:cubicBezTo>
                  <a:pt x="32446" y="815058"/>
                  <a:pt x="71793" y="965026"/>
                  <a:pt x="137126" y="1109796"/>
                </a:cubicBezTo>
                <a:cubicBezTo>
                  <a:pt x="182413" y="1210023"/>
                  <a:pt x="249230" y="1296886"/>
                  <a:pt x="310109" y="1387460"/>
                </a:cubicBezTo>
                <a:cubicBezTo>
                  <a:pt x="373956" y="1482489"/>
                  <a:pt x="427410" y="1581972"/>
                  <a:pt x="440773" y="1695562"/>
                </a:cubicBezTo>
                <a:cubicBezTo>
                  <a:pt x="445228" y="1727486"/>
                  <a:pt x="454138" y="1759410"/>
                  <a:pt x="460819" y="1792076"/>
                </a:cubicBezTo>
                <a:cubicBezTo>
                  <a:pt x="464531" y="1810636"/>
                  <a:pt x="462764" y="1817754"/>
                  <a:pt x="492743" y="1817318"/>
                </a:cubicBezTo>
                <a:cubicBezTo>
                  <a:pt x="593727" y="1815849"/>
                  <a:pt x="965662" y="1836373"/>
                  <a:pt x="1065146" y="1836621"/>
                </a:cubicBezTo>
                <a:cubicBezTo>
                  <a:pt x="1079251" y="1838106"/>
                  <a:pt x="1085190" y="1832167"/>
                  <a:pt x="1089645" y="1818803"/>
                </a:cubicBezTo>
                <a:cubicBezTo>
                  <a:pt x="1103008" y="1776485"/>
                  <a:pt x="1111175" y="1731941"/>
                  <a:pt x="1116372" y="1688138"/>
                </a:cubicBezTo>
                <a:cubicBezTo>
                  <a:pt x="1132705" y="1550791"/>
                  <a:pt x="1179477" y="1427550"/>
                  <a:pt x="1268567" y="1319900"/>
                </a:cubicBezTo>
                <a:cubicBezTo>
                  <a:pt x="1307915" y="1271643"/>
                  <a:pt x="1343551" y="1219674"/>
                  <a:pt x="1376960" y="1166220"/>
                </a:cubicBezTo>
                <a:cubicBezTo>
                  <a:pt x="1425217" y="1089752"/>
                  <a:pt x="1448232" y="1002889"/>
                  <a:pt x="1468276" y="916026"/>
                </a:cubicBezTo>
                <a:cubicBezTo>
                  <a:pt x="1493519" y="809861"/>
                  <a:pt x="1500201" y="703696"/>
                  <a:pt x="1468276" y="599015"/>
                </a:cubicBezTo>
                <a:cubicBezTo>
                  <a:pt x="1401459" y="377775"/>
                  <a:pt x="1275248" y="204792"/>
                  <a:pt x="1056236" y="110506"/>
                </a:cubicBezTo>
                <a:cubicBezTo>
                  <a:pt x="972297" y="74592"/>
                  <a:pt x="887183" y="52067"/>
                  <a:pt x="800630" y="46764"/>
                </a:cubicBezTo>
                <a:close/>
                <a:moveTo>
                  <a:pt x="794163" y="814"/>
                </a:moveTo>
                <a:cubicBezTo>
                  <a:pt x="875086" y="4712"/>
                  <a:pt x="955638" y="22530"/>
                  <a:pt x="1036191" y="52598"/>
                </a:cubicBezTo>
                <a:cubicBezTo>
                  <a:pt x="1275248" y="140945"/>
                  <a:pt x="1421504" y="317640"/>
                  <a:pt x="1503912" y="551500"/>
                </a:cubicBezTo>
                <a:cubicBezTo>
                  <a:pt x="1544745" y="668802"/>
                  <a:pt x="1545488" y="789816"/>
                  <a:pt x="1518761" y="910830"/>
                </a:cubicBezTo>
                <a:cubicBezTo>
                  <a:pt x="1492034" y="1032586"/>
                  <a:pt x="1457140" y="1149887"/>
                  <a:pt x="1377702" y="1250855"/>
                </a:cubicBezTo>
                <a:cubicBezTo>
                  <a:pt x="1337612" y="1300597"/>
                  <a:pt x="1301233" y="1354051"/>
                  <a:pt x="1264855" y="1406020"/>
                </a:cubicBezTo>
                <a:cubicBezTo>
                  <a:pt x="1203977" y="1492140"/>
                  <a:pt x="1177250" y="1590882"/>
                  <a:pt x="1163144" y="1694078"/>
                </a:cubicBezTo>
                <a:cubicBezTo>
                  <a:pt x="1154235" y="1756440"/>
                  <a:pt x="1146811" y="1819546"/>
                  <a:pt x="1115630" y="1876711"/>
                </a:cubicBezTo>
                <a:cubicBezTo>
                  <a:pt x="1125281" y="1884878"/>
                  <a:pt x="1138644" y="1884136"/>
                  <a:pt x="1149781" y="1887848"/>
                </a:cubicBezTo>
                <a:cubicBezTo>
                  <a:pt x="1203235" y="1904923"/>
                  <a:pt x="1235158" y="1945757"/>
                  <a:pt x="1229961" y="1991044"/>
                </a:cubicBezTo>
                <a:cubicBezTo>
                  <a:pt x="1224022" y="2034846"/>
                  <a:pt x="1177992" y="2073451"/>
                  <a:pt x="1126023" y="2077164"/>
                </a:cubicBezTo>
                <a:cubicBezTo>
                  <a:pt x="1117857" y="2077906"/>
                  <a:pt x="1108948" y="2077906"/>
                  <a:pt x="1100038" y="2077906"/>
                </a:cubicBezTo>
                <a:cubicBezTo>
                  <a:pt x="1038418" y="2074936"/>
                  <a:pt x="496455" y="2056376"/>
                  <a:pt x="423698" y="2054891"/>
                </a:cubicBezTo>
                <a:cubicBezTo>
                  <a:pt x="403653" y="2055633"/>
                  <a:pt x="385093" y="2048210"/>
                  <a:pt x="368017" y="2039300"/>
                </a:cubicBezTo>
                <a:cubicBezTo>
                  <a:pt x="333866" y="2020740"/>
                  <a:pt x="309366" y="1994013"/>
                  <a:pt x="311594" y="1951695"/>
                </a:cubicBezTo>
                <a:cubicBezTo>
                  <a:pt x="314564" y="1907151"/>
                  <a:pt x="344260" y="1882651"/>
                  <a:pt x="382123" y="1867803"/>
                </a:cubicBezTo>
                <a:cubicBezTo>
                  <a:pt x="397714" y="1861121"/>
                  <a:pt x="415532" y="1858893"/>
                  <a:pt x="434092" y="1854439"/>
                </a:cubicBezTo>
                <a:cubicBezTo>
                  <a:pt x="408107" y="1790591"/>
                  <a:pt x="400684" y="1722289"/>
                  <a:pt x="387320" y="1655472"/>
                </a:cubicBezTo>
                <a:cubicBezTo>
                  <a:pt x="372471" y="1584200"/>
                  <a:pt x="337578" y="1521837"/>
                  <a:pt x="301199" y="1459474"/>
                </a:cubicBezTo>
                <a:cubicBezTo>
                  <a:pt x="251458" y="1374096"/>
                  <a:pt x="185383" y="1299855"/>
                  <a:pt x="137869" y="1212992"/>
                </a:cubicBezTo>
                <a:cubicBezTo>
                  <a:pt x="44324" y="1041494"/>
                  <a:pt x="-13585" y="861830"/>
                  <a:pt x="2748" y="664348"/>
                </a:cubicBezTo>
                <a:cubicBezTo>
                  <a:pt x="13885" y="531456"/>
                  <a:pt x="57687" y="409699"/>
                  <a:pt x="145292" y="308730"/>
                </a:cubicBezTo>
                <a:cubicBezTo>
                  <a:pt x="254428" y="180293"/>
                  <a:pt x="387320" y="83779"/>
                  <a:pt x="549909" y="32552"/>
                </a:cubicBezTo>
                <a:cubicBezTo>
                  <a:pt x="631946" y="6939"/>
                  <a:pt x="713240" y="-3084"/>
                  <a:pt x="794163" y="814"/>
                </a:cubicBezTo>
                <a:close/>
              </a:path>
            </a:pathLst>
          </a:custGeom>
          <a:solidFill>
            <a:schemeClr val="bg1"/>
          </a:solidFill>
          <a:ln w="80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0E78872-7290-4B75-9C45-9A78F9CF4BF9}"/>
              </a:ext>
            </a:extLst>
          </p:cNvPr>
          <p:cNvGrpSpPr/>
          <p:nvPr userDrawn="1"/>
        </p:nvGrpSpPr>
        <p:grpSpPr>
          <a:xfrm>
            <a:off x="140307" y="887905"/>
            <a:ext cx="3099195" cy="1223598"/>
            <a:chOff x="1525348" y="1579815"/>
            <a:chExt cx="6070988" cy="2761700"/>
          </a:xfrm>
        </p:grpSpPr>
        <p:sp>
          <p:nvSpPr>
            <p:cNvPr id="5" name="Rectangle 5">
              <a:extLst>
                <a:ext uri="{FF2B5EF4-FFF2-40B4-BE49-F238E27FC236}">
                  <a16:creationId xmlns:a16="http://schemas.microsoft.com/office/drawing/2014/main" id="{69F1CB56-9B6F-4200-B4C4-12F479AAE240}"/>
                </a:ext>
              </a:extLst>
            </p:cNvPr>
            <p:cNvSpPr/>
            <p:nvPr/>
          </p:nvSpPr>
          <p:spPr>
            <a:xfrm>
              <a:off x="3268739" y="2309740"/>
              <a:ext cx="2598977" cy="2031775"/>
            </a:xfrm>
            <a:custGeom>
              <a:avLst/>
              <a:gdLst/>
              <a:ahLst/>
              <a:cxnLst/>
              <a:rect l="l" t="t" r="r" b="b"/>
              <a:pathLst>
                <a:path w="2897024" h="2264776">
                  <a:moveTo>
                    <a:pt x="0" y="0"/>
                  </a:moveTo>
                  <a:lnTo>
                    <a:pt x="2897024" y="0"/>
                  </a:lnTo>
                  <a:lnTo>
                    <a:pt x="2897024" y="1891127"/>
                  </a:lnTo>
                  <a:cubicBezTo>
                    <a:pt x="2802822" y="1872712"/>
                    <a:pt x="2705549" y="1863893"/>
                    <a:pt x="2606215" y="1863893"/>
                  </a:cubicBezTo>
                  <a:cubicBezTo>
                    <a:pt x="2195568" y="1863893"/>
                    <a:pt x="1820122" y="2014603"/>
                    <a:pt x="1533076" y="2264776"/>
                  </a:cubicBezTo>
                  <a:cubicBezTo>
                    <a:pt x="1247202" y="2014157"/>
                    <a:pt x="872259" y="1863893"/>
                    <a:pt x="462219" y="1863893"/>
                  </a:cubicBezTo>
                  <a:cubicBezTo>
                    <a:pt x="301614" y="1863893"/>
                    <a:pt x="146393" y="1886946"/>
                    <a:pt x="0" y="1931001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5EFE793-D4E3-4B35-AC90-6F19E6D778FE}"/>
                </a:ext>
              </a:extLst>
            </p:cNvPr>
            <p:cNvSpPr/>
            <p:nvPr/>
          </p:nvSpPr>
          <p:spPr>
            <a:xfrm>
              <a:off x="3268739" y="2704966"/>
              <a:ext cx="2598977" cy="977877"/>
            </a:xfrm>
            <a:custGeom>
              <a:avLst/>
              <a:gdLst/>
              <a:ahLst/>
              <a:cxnLst/>
              <a:rect l="l" t="t" r="r" b="b"/>
              <a:pathLst>
                <a:path w="648072" h="243840">
                  <a:moveTo>
                    <a:pt x="0" y="0"/>
                  </a:moveTo>
                  <a:lnTo>
                    <a:pt x="648072" y="0"/>
                  </a:lnTo>
                  <a:lnTo>
                    <a:pt x="648072" y="146327"/>
                  </a:lnTo>
                  <a:lnTo>
                    <a:pt x="359596" y="243840"/>
                  </a:lnTo>
                  <a:lnTo>
                    <a:pt x="0" y="128585"/>
                  </a:ln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7" name="Freeform 22">
              <a:extLst>
                <a:ext uri="{FF2B5EF4-FFF2-40B4-BE49-F238E27FC236}">
                  <a16:creationId xmlns:a16="http://schemas.microsoft.com/office/drawing/2014/main" id="{C7450A4C-8DB2-47C2-B495-867D6429506E}"/>
                </a:ext>
              </a:extLst>
            </p:cNvPr>
            <p:cNvSpPr/>
            <p:nvPr/>
          </p:nvSpPr>
          <p:spPr>
            <a:xfrm>
              <a:off x="1525348" y="1579815"/>
              <a:ext cx="6070988" cy="1788714"/>
            </a:xfrm>
            <a:custGeom>
              <a:avLst/>
              <a:gdLst>
                <a:gd name="connsiteX0" fmla="*/ 762000 w 1513840"/>
                <a:gd name="connsiteY0" fmla="*/ 0 h 487680"/>
                <a:gd name="connsiteX1" fmla="*/ 0 w 1513840"/>
                <a:gd name="connsiteY1" fmla="*/ 233680 h 487680"/>
                <a:gd name="connsiteX2" fmla="*/ 792480 w 1513840"/>
                <a:gd name="connsiteY2" fmla="*/ 487680 h 487680"/>
                <a:gd name="connsiteX3" fmla="*/ 1513840 w 1513840"/>
                <a:gd name="connsiteY3" fmla="*/ 243840 h 487680"/>
                <a:gd name="connsiteX4" fmla="*/ 762000 w 1513840"/>
                <a:gd name="connsiteY4" fmla="*/ 0 h 487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3840" h="487680">
                  <a:moveTo>
                    <a:pt x="762000" y="0"/>
                  </a:moveTo>
                  <a:lnTo>
                    <a:pt x="0" y="233680"/>
                  </a:lnTo>
                  <a:lnTo>
                    <a:pt x="792480" y="487680"/>
                  </a:lnTo>
                  <a:lnTo>
                    <a:pt x="1513840" y="243840"/>
                  </a:lnTo>
                  <a:lnTo>
                    <a:pt x="7620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EF6CC2D-FB0F-44F8-B990-27B2CFE2C01F}"/>
                </a:ext>
              </a:extLst>
            </p:cNvPr>
            <p:cNvCxnSpPr/>
            <p:nvPr/>
          </p:nvCxnSpPr>
          <p:spPr>
            <a:xfrm>
              <a:off x="4662703" y="2187506"/>
              <a:ext cx="1586226" cy="614736"/>
            </a:xfrm>
            <a:prstGeom prst="line">
              <a:avLst/>
            </a:prstGeom>
            <a:solidFill>
              <a:schemeClr val="accent4"/>
            </a:solidFill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9C24BE4-A2B7-404C-B036-3F17EA4C9D48}"/>
                </a:ext>
              </a:extLst>
            </p:cNvPr>
            <p:cNvCxnSpPr/>
            <p:nvPr/>
          </p:nvCxnSpPr>
          <p:spPr>
            <a:xfrm>
              <a:off x="6248932" y="2802241"/>
              <a:ext cx="0" cy="1010602"/>
            </a:xfrm>
            <a:prstGeom prst="line">
              <a:avLst/>
            </a:prstGeom>
            <a:solidFill>
              <a:schemeClr val="accent4"/>
            </a:solidFill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509EB30B-2D9A-47A8-9A98-A075744930CE}"/>
                </a:ext>
              </a:extLst>
            </p:cNvPr>
            <p:cNvSpPr/>
            <p:nvPr/>
          </p:nvSpPr>
          <p:spPr>
            <a:xfrm>
              <a:off x="6018666" y="3406130"/>
              <a:ext cx="460523" cy="920944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6454B58-3925-42E3-B04C-D46DD8E3DE76}"/>
                </a:ext>
              </a:extLst>
            </p:cNvPr>
            <p:cNvSpPr/>
            <p:nvPr/>
          </p:nvSpPr>
          <p:spPr>
            <a:xfrm>
              <a:off x="6122007" y="3356991"/>
              <a:ext cx="236068" cy="27199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</p:grp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AAEF941-28C7-48B5-B92A-0EE717D0AAB1}"/>
              </a:ext>
            </a:extLst>
          </p:cNvPr>
          <p:cNvSpPr/>
          <p:nvPr userDrawn="1"/>
        </p:nvSpPr>
        <p:spPr>
          <a:xfrm rot="628173">
            <a:off x="1225161" y="2161182"/>
            <a:ext cx="937061" cy="1282256"/>
          </a:xfrm>
          <a:custGeom>
            <a:avLst/>
            <a:gdLst>
              <a:gd name="connsiteX0" fmla="*/ 72231 w 937061"/>
              <a:gd name="connsiteY0" fmla="*/ 508194 h 1282256"/>
              <a:gd name="connsiteX1" fmla="*/ 139689 w 937061"/>
              <a:gd name="connsiteY1" fmla="*/ 559080 h 1282256"/>
              <a:gd name="connsiteX2" fmla="*/ 137581 w 937061"/>
              <a:gd name="connsiteY2" fmla="*/ 579636 h 1282256"/>
              <a:gd name="connsiteX3" fmla="*/ 173595 w 937061"/>
              <a:gd name="connsiteY3" fmla="*/ 561778 h 1282256"/>
              <a:gd name="connsiteX4" fmla="*/ 235622 w 937061"/>
              <a:gd name="connsiteY4" fmla="*/ 562333 h 1282256"/>
              <a:gd name="connsiteX5" fmla="*/ 265212 w 937061"/>
              <a:gd name="connsiteY5" fmla="*/ 596791 h 1282256"/>
              <a:gd name="connsiteX6" fmla="*/ 264188 w 937061"/>
              <a:gd name="connsiteY6" fmla="*/ 602277 h 1282256"/>
              <a:gd name="connsiteX7" fmla="*/ 251467 w 937061"/>
              <a:gd name="connsiteY7" fmla="*/ 657997 h 1282256"/>
              <a:gd name="connsiteX8" fmla="*/ 248802 w 937061"/>
              <a:gd name="connsiteY8" fmla="*/ 665620 h 1282256"/>
              <a:gd name="connsiteX9" fmla="*/ 226702 w 937061"/>
              <a:gd name="connsiteY9" fmla="*/ 731221 h 1282256"/>
              <a:gd name="connsiteX10" fmla="*/ 292287 w 937061"/>
              <a:gd name="connsiteY10" fmla="*/ 797322 h 1282256"/>
              <a:gd name="connsiteX11" fmla="*/ 318540 w 937061"/>
              <a:gd name="connsiteY11" fmla="*/ 799397 h 1282256"/>
              <a:gd name="connsiteX12" fmla="*/ 386587 w 937061"/>
              <a:gd name="connsiteY12" fmla="*/ 855674 h 1282256"/>
              <a:gd name="connsiteX13" fmla="*/ 391213 w 937061"/>
              <a:gd name="connsiteY13" fmla="*/ 832209 h 1282256"/>
              <a:gd name="connsiteX14" fmla="*/ 339010 w 937061"/>
              <a:gd name="connsiteY14" fmla="*/ 777893 h 1282256"/>
              <a:gd name="connsiteX15" fmla="*/ 374294 w 937061"/>
              <a:gd name="connsiteY15" fmla="*/ 724114 h 1282256"/>
              <a:gd name="connsiteX16" fmla="*/ 365526 w 937061"/>
              <a:gd name="connsiteY16" fmla="*/ 703124 h 1282256"/>
              <a:gd name="connsiteX17" fmla="*/ 314275 w 937061"/>
              <a:gd name="connsiteY17" fmla="*/ 774111 h 1282256"/>
              <a:gd name="connsiteX18" fmla="*/ 255752 w 937061"/>
              <a:gd name="connsiteY18" fmla="*/ 746224 h 1282256"/>
              <a:gd name="connsiteX19" fmla="*/ 257804 w 937061"/>
              <a:gd name="connsiteY19" fmla="*/ 700011 h 1282256"/>
              <a:gd name="connsiteX20" fmla="*/ 281358 w 937061"/>
              <a:gd name="connsiteY20" fmla="*/ 666529 h 1282256"/>
              <a:gd name="connsiteX21" fmla="*/ 276069 w 937061"/>
              <a:gd name="connsiteY21" fmla="*/ 646729 h 1282256"/>
              <a:gd name="connsiteX22" fmla="*/ 315725 w 937061"/>
              <a:gd name="connsiteY22" fmla="*/ 605586 h 1282256"/>
              <a:gd name="connsiteX23" fmla="*/ 348811 w 937061"/>
              <a:gd name="connsiteY23" fmla="*/ 615972 h 1282256"/>
              <a:gd name="connsiteX24" fmla="*/ 355707 w 937061"/>
              <a:gd name="connsiteY24" fmla="*/ 609198 h 1282256"/>
              <a:gd name="connsiteX25" fmla="*/ 423989 w 937061"/>
              <a:gd name="connsiteY25" fmla="*/ 603914 h 1282256"/>
              <a:gd name="connsiteX26" fmla="*/ 462978 w 937061"/>
              <a:gd name="connsiteY26" fmla="*/ 667189 h 1282256"/>
              <a:gd name="connsiteX27" fmla="*/ 447498 w 937061"/>
              <a:gd name="connsiteY27" fmla="*/ 742160 h 1282256"/>
              <a:gd name="connsiteX28" fmla="*/ 444272 w 937061"/>
              <a:gd name="connsiteY28" fmla="*/ 747849 h 1282256"/>
              <a:gd name="connsiteX29" fmla="*/ 468977 w 937061"/>
              <a:gd name="connsiteY29" fmla="*/ 772413 h 1282256"/>
              <a:gd name="connsiteX30" fmla="*/ 495847 w 937061"/>
              <a:gd name="connsiteY30" fmla="*/ 863799 h 1282256"/>
              <a:gd name="connsiteX31" fmla="*/ 444271 w 937061"/>
              <a:gd name="connsiteY31" fmla="*/ 922014 h 1282256"/>
              <a:gd name="connsiteX32" fmla="*/ 431747 w 937061"/>
              <a:gd name="connsiteY32" fmla="*/ 921551 h 1282256"/>
              <a:gd name="connsiteX33" fmla="*/ 442410 w 937061"/>
              <a:gd name="connsiteY33" fmla="*/ 937592 h 1282256"/>
              <a:gd name="connsiteX34" fmla="*/ 543619 w 937061"/>
              <a:gd name="connsiteY34" fmla="*/ 1186492 h 1282256"/>
              <a:gd name="connsiteX35" fmla="*/ 566594 w 937061"/>
              <a:gd name="connsiteY35" fmla="*/ 1273228 h 1282256"/>
              <a:gd name="connsiteX36" fmla="*/ 531195 w 937061"/>
              <a:gd name="connsiteY36" fmla="*/ 1282256 h 1282256"/>
              <a:gd name="connsiteX37" fmla="*/ 510987 w 937061"/>
              <a:gd name="connsiteY37" fmla="*/ 1183176 h 1282256"/>
              <a:gd name="connsiteX38" fmla="*/ 419465 w 937061"/>
              <a:gd name="connsiteY38" fmla="*/ 965735 h 1282256"/>
              <a:gd name="connsiteX39" fmla="*/ 380666 w 937061"/>
              <a:gd name="connsiteY39" fmla="*/ 911088 h 1282256"/>
              <a:gd name="connsiteX40" fmla="*/ 370913 w 937061"/>
              <a:gd name="connsiteY40" fmla="*/ 906441 h 1282256"/>
              <a:gd name="connsiteX41" fmla="*/ 360466 w 937061"/>
              <a:gd name="connsiteY41" fmla="*/ 906130 h 1282256"/>
              <a:gd name="connsiteX42" fmla="*/ 314518 w 937061"/>
              <a:gd name="connsiteY42" fmla="*/ 920936 h 1282256"/>
              <a:gd name="connsiteX43" fmla="*/ 256927 w 937061"/>
              <a:gd name="connsiteY43" fmla="*/ 880449 h 1282256"/>
              <a:gd name="connsiteX44" fmla="*/ 248732 w 937061"/>
              <a:gd name="connsiteY44" fmla="*/ 847130 h 1282256"/>
              <a:gd name="connsiteX45" fmla="*/ 247889 w 937061"/>
              <a:gd name="connsiteY45" fmla="*/ 840361 h 1282256"/>
              <a:gd name="connsiteX46" fmla="*/ 220304 w 937061"/>
              <a:gd name="connsiteY46" fmla="*/ 848717 h 1282256"/>
              <a:gd name="connsiteX47" fmla="*/ 136302 w 937061"/>
              <a:gd name="connsiteY47" fmla="*/ 795389 h 1282256"/>
              <a:gd name="connsiteX48" fmla="*/ 132240 w 937061"/>
              <a:gd name="connsiteY48" fmla="*/ 772306 h 1282256"/>
              <a:gd name="connsiteX49" fmla="*/ 132030 w 937061"/>
              <a:gd name="connsiteY49" fmla="*/ 749123 h 1282256"/>
              <a:gd name="connsiteX50" fmla="*/ 118944 w 937061"/>
              <a:gd name="connsiteY50" fmla="*/ 746653 h 1282256"/>
              <a:gd name="connsiteX51" fmla="*/ 28110 w 937061"/>
              <a:gd name="connsiteY51" fmla="*/ 666272 h 1282256"/>
              <a:gd name="connsiteX52" fmla="*/ 18430 w 937061"/>
              <a:gd name="connsiteY52" fmla="*/ 570895 h 1282256"/>
              <a:gd name="connsiteX53" fmla="*/ 72231 w 937061"/>
              <a:gd name="connsiteY53" fmla="*/ 508194 h 1282256"/>
              <a:gd name="connsiteX54" fmla="*/ 828778 w 937061"/>
              <a:gd name="connsiteY54" fmla="*/ 368188 h 1282256"/>
              <a:gd name="connsiteX55" fmla="*/ 903402 w 937061"/>
              <a:gd name="connsiteY55" fmla="*/ 393916 h 1282256"/>
              <a:gd name="connsiteX56" fmla="*/ 921670 w 937061"/>
              <a:gd name="connsiteY56" fmla="*/ 560021 h 1282256"/>
              <a:gd name="connsiteX57" fmla="*/ 873673 w 937061"/>
              <a:gd name="connsiteY57" fmla="*/ 610037 h 1282256"/>
              <a:gd name="connsiteX58" fmla="*/ 870382 w 937061"/>
              <a:gd name="connsiteY58" fmla="*/ 612071 h 1282256"/>
              <a:gd name="connsiteX59" fmla="*/ 881183 w 937061"/>
              <a:gd name="connsiteY59" fmla="*/ 655093 h 1282256"/>
              <a:gd name="connsiteX60" fmla="*/ 811085 w 937061"/>
              <a:gd name="connsiteY60" fmla="*/ 738732 h 1282256"/>
              <a:gd name="connsiteX61" fmla="*/ 793636 w 937061"/>
              <a:gd name="connsiteY61" fmla="*/ 739105 h 1282256"/>
              <a:gd name="connsiteX62" fmla="*/ 799023 w 937061"/>
              <a:gd name="connsiteY62" fmla="*/ 768256 h 1282256"/>
              <a:gd name="connsiteX63" fmla="*/ 794668 w 937061"/>
              <a:gd name="connsiteY63" fmla="*/ 805320 h 1282256"/>
              <a:gd name="connsiteX64" fmla="*/ 736637 w 937061"/>
              <a:gd name="connsiteY64" fmla="*/ 842933 h 1282256"/>
              <a:gd name="connsiteX65" fmla="*/ 711441 w 937061"/>
              <a:gd name="connsiteY65" fmla="*/ 841070 h 1282256"/>
              <a:gd name="connsiteX66" fmla="*/ 702708 w 937061"/>
              <a:gd name="connsiteY66" fmla="*/ 844516 h 1282256"/>
              <a:gd name="connsiteX67" fmla="*/ 683025 w 937061"/>
              <a:gd name="connsiteY67" fmla="*/ 866563 h 1282256"/>
              <a:gd name="connsiteX68" fmla="*/ 657843 w 937061"/>
              <a:gd name="connsiteY68" fmla="*/ 881435 h 1282256"/>
              <a:gd name="connsiteX69" fmla="*/ 694319 w 937061"/>
              <a:gd name="connsiteY69" fmla="*/ 1016214 h 1282256"/>
              <a:gd name="connsiteX70" fmla="*/ 713201 w 937061"/>
              <a:gd name="connsiteY70" fmla="*/ 1156998 h 1282256"/>
              <a:gd name="connsiteX71" fmla="*/ 720960 w 937061"/>
              <a:gd name="connsiteY71" fmla="*/ 1258622 h 1282256"/>
              <a:gd name="connsiteX72" fmla="*/ 679557 w 937061"/>
              <a:gd name="connsiteY72" fmla="*/ 1261399 h 1282256"/>
              <a:gd name="connsiteX73" fmla="*/ 677437 w 937061"/>
              <a:gd name="connsiteY73" fmla="*/ 1146560 h 1282256"/>
              <a:gd name="connsiteX74" fmla="*/ 658812 w 937061"/>
              <a:gd name="connsiteY74" fmla="*/ 1013559 h 1282256"/>
              <a:gd name="connsiteX75" fmla="*/ 620096 w 937061"/>
              <a:gd name="connsiteY75" fmla="*/ 884815 h 1282256"/>
              <a:gd name="connsiteX76" fmla="*/ 617487 w 937061"/>
              <a:gd name="connsiteY76" fmla="*/ 885041 h 1282256"/>
              <a:gd name="connsiteX77" fmla="*/ 582656 w 937061"/>
              <a:gd name="connsiteY77" fmla="*/ 865072 h 1282256"/>
              <a:gd name="connsiteX78" fmla="*/ 558217 w 937061"/>
              <a:gd name="connsiteY78" fmla="*/ 771403 h 1282256"/>
              <a:gd name="connsiteX79" fmla="*/ 575867 w 937061"/>
              <a:gd name="connsiteY79" fmla="*/ 722513 h 1282256"/>
              <a:gd name="connsiteX80" fmla="*/ 560670 w 937061"/>
              <a:gd name="connsiteY80" fmla="*/ 708618 h 1282256"/>
              <a:gd name="connsiteX81" fmla="*/ 534291 w 937061"/>
              <a:gd name="connsiteY81" fmla="*/ 600031 h 1282256"/>
              <a:gd name="connsiteX82" fmla="*/ 572231 w 937061"/>
              <a:gd name="connsiteY82" fmla="*/ 560631 h 1282256"/>
              <a:gd name="connsiteX83" fmla="*/ 603475 w 937061"/>
              <a:gd name="connsiteY83" fmla="*/ 559950 h 1282256"/>
              <a:gd name="connsiteX84" fmla="*/ 618559 w 937061"/>
              <a:gd name="connsiteY84" fmla="*/ 565514 h 1282256"/>
              <a:gd name="connsiteX85" fmla="*/ 649454 w 937061"/>
              <a:gd name="connsiteY85" fmla="*/ 543101 h 1282256"/>
              <a:gd name="connsiteX86" fmla="*/ 697970 w 937061"/>
              <a:gd name="connsiteY86" fmla="*/ 567543 h 1282256"/>
              <a:gd name="connsiteX87" fmla="*/ 700456 w 937061"/>
              <a:gd name="connsiteY87" fmla="*/ 590917 h 1282256"/>
              <a:gd name="connsiteX88" fmla="*/ 720550 w 937061"/>
              <a:gd name="connsiteY88" fmla="*/ 600445 h 1282256"/>
              <a:gd name="connsiteX89" fmla="*/ 751604 w 937061"/>
              <a:gd name="connsiteY89" fmla="*/ 639520 h 1282256"/>
              <a:gd name="connsiteX90" fmla="*/ 738347 w 937061"/>
              <a:gd name="connsiteY90" fmla="*/ 683525 h 1282256"/>
              <a:gd name="connsiteX91" fmla="*/ 707956 w 937061"/>
              <a:gd name="connsiteY91" fmla="*/ 700956 h 1282256"/>
              <a:gd name="connsiteX92" fmla="*/ 634896 w 937061"/>
              <a:gd name="connsiteY92" fmla="*/ 651717 h 1282256"/>
              <a:gd name="connsiteX93" fmla="*/ 633997 w 937061"/>
              <a:gd name="connsiteY93" fmla="*/ 675512 h 1282256"/>
              <a:gd name="connsiteX94" fmla="*/ 687058 w 937061"/>
              <a:gd name="connsiteY94" fmla="*/ 716835 h 1282256"/>
              <a:gd name="connsiteX95" fmla="*/ 656986 w 937061"/>
              <a:gd name="connsiteY95" fmla="*/ 782282 h 1282256"/>
              <a:gd name="connsiteX96" fmla="*/ 669532 w 937061"/>
              <a:gd name="connsiteY96" fmla="*/ 802778 h 1282256"/>
              <a:gd name="connsiteX97" fmla="*/ 712109 w 937061"/>
              <a:gd name="connsiteY97" fmla="*/ 736651 h 1282256"/>
              <a:gd name="connsiteX98" fmla="*/ 723692 w 937061"/>
              <a:gd name="connsiteY98" fmla="*/ 721066 h 1282256"/>
              <a:gd name="connsiteX99" fmla="*/ 776459 w 937061"/>
              <a:gd name="connsiteY99" fmla="*/ 653872 h 1282256"/>
              <a:gd name="connsiteX100" fmla="*/ 733368 w 937061"/>
              <a:gd name="connsiteY100" fmla="*/ 578317 h 1282256"/>
              <a:gd name="connsiteX101" fmla="*/ 723890 w 937061"/>
              <a:gd name="connsiteY101" fmla="*/ 565605 h 1282256"/>
              <a:gd name="connsiteX102" fmla="*/ 694098 w 937061"/>
              <a:gd name="connsiteY102" fmla="*/ 523444 h 1282256"/>
              <a:gd name="connsiteX103" fmla="*/ 690243 w 937061"/>
              <a:gd name="connsiteY103" fmla="*/ 515805 h 1282256"/>
              <a:gd name="connsiteX104" fmla="*/ 698774 w 937061"/>
              <a:gd name="connsiteY104" fmla="*/ 485914 h 1282256"/>
              <a:gd name="connsiteX105" fmla="*/ 755797 w 937061"/>
              <a:gd name="connsiteY105" fmla="*/ 452765 h 1282256"/>
              <a:gd name="connsiteX106" fmla="*/ 802978 w 937061"/>
              <a:gd name="connsiteY106" fmla="*/ 455658 h 1282256"/>
              <a:gd name="connsiteX107" fmla="*/ 792796 w 937061"/>
              <a:gd name="connsiteY107" fmla="*/ 434725 h 1282256"/>
              <a:gd name="connsiteX108" fmla="*/ 828778 w 937061"/>
              <a:gd name="connsiteY108" fmla="*/ 368188 h 1282256"/>
              <a:gd name="connsiteX109" fmla="*/ 80732 w 937061"/>
              <a:gd name="connsiteY109" fmla="*/ 236718 h 1282256"/>
              <a:gd name="connsiteX110" fmla="*/ 85733 w 937061"/>
              <a:gd name="connsiteY110" fmla="*/ 243941 h 1282256"/>
              <a:gd name="connsiteX111" fmla="*/ 165483 w 937061"/>
              <a:gd name="connsiteY111" fmla="*/ 295204 h 1282256"/>
              <a:gd name="connsiteX112" fmla="*/ 199590 w 937061"/>
              <a:gd name="connsiteY112" fmla="*/ 324345 h 1282256"/>
              <a:gd name="connsiteX113" fmla="*/ 183395 w 937061"/>
              <a:gd name="connsiteY113" fmla="*/ 381115 h 1282256"/>
              <a:gd name="connsiteX114" fmla="*/ 167577 w 937061"/>
              <a:gd name="connsiteY114" fmla="*/ 388113 h 1282256"/>
              <a:gd name="connsiteX115" fmla="*/ 179565 w 937061"/>
              <a:gd name="connsiteY115" fmla="*/ 401175 h 1282256"/>
              <a:gd name="connsiteX116" fmla="*/ 179992 w 937061"/>
              <a:gd name="connsiteY116" fmla="*/ 449781 h 1282256"/>
              <a:gd name="connsiteX117" fmla="*/ 108044 w 937061"/>
              <a:gd name="connsiteY117" fmla="*/ 482632 h 1282256"/>
              <a:gd name="connsiteX118" fmla="*/ 27201 w 937061"/>
              <a:gd name="connsiteY118" fmla="*/ 505923 h 1282256"/>
              <a:gd name="connsiteX119" fmla="*/ 570 w 937061"/>
              <a:gd name="connsiteY119" fmla="*/ 441177 h 1282256"/>
              <a:gd name="connsiteX120" fmla="*/ 70413 w 937061"/>
              <a:gd name="connsiteY120" fmla="*/ 361661 h 1282256"/>
              <a:gd name="connsiteX121" fmla="*/ 65724 w 937061"/>
              <a:gd name="connsiteY121" fmla="*/ 357231 h 1282256"/>
              <a:gd name="connsiteX122" fmla="*/ 36050 w 937061"/>
              <a:gd name="connsiteY122" fmla="*/ 293659 h 1282256"/>
              <a:gd name="connsiteX123" fmla="*/ 80732 w 937061"/>
              <a:gd name="connsiteY123" fmla="*/ 236718 h 1282256"/>
              <a:gd name="connsiteX124" fmla="*/ 734063 w 937061"/>
              <a:gd name="connsiteY124" fmla="*/ 115786 h 1282256"/>
              <a:gd name="connsiteX125" fmla="*/ 800039 w 937061"/>
              <a:gd name="connsiteY125" fmla="*/ 168575 h 1282256"/>
              <a:gd name="connsiteX126" fmla="*/ 790133 w 937061"/>
              <a:gd name="connsiteY126" fmla="*/ 225202 h 1282256"/>
              <a:gd name="connsiteX127" fmla="*/ 788636 w 937061"/>
              <a:gd name="connsiteY127" fmla="*/ 228126 h 1282256"/>
              <a:gd name="connsiteX128" fmla="*/ 788782 w 937061"/>
              <a:gd name="connsiteY128" fmla="*/ 228914 h 1282256"/>
              <a:gd name="connsiteX129" fmla="*/ 879477 w 937061"/>
              <a:gd name="connsiteY129" fmla="*/ 273265 h 1282256"/>
              <a:gd name="connsiteX130" fmla="*/ 880462 w 937061"/>
              <a:gd name="connsiteY130" fmla="*/ 348046 h 1282256"/>
              <a:gd name="connsiteX131" fmla="*/ 875371 w 937061"/>
              <a:gd name="connsiteY131" fmla="*/ 346949 h 1282256"/>
              <a:gd name="connsiteX132" fmla="*/ 802289 w 937061"/>
              <a:gd name="connsiteY132" fmla="*/ 352714 h 1282256"/>
              <a:gd name="connsiteX133" fmla="*/ 731227 w 937061"/>
              <a:gd name="connsiteY133" fmla="*/ 357290 h 1282256"/>
              <a:gd name="connsiteX134" fmla="*/ 699035 w 937061"/>
              <a:gd name="connsiteY134" fmla="*/ 320868 h 1282256"/>
              <a:gd name="connsiteX135" fmla="*/ 705546 w 937061"/>
              <a:gd name="connsiteY135" fmla="*/ 292165 h 1282256"/>
              <a:gd name="connsiteX136" fmla="*/ 707611 w 937061"/>
              <a:gd name="connsiteY136" fmla="*/ 287913 h 1282256"/>
              <a:gd name="connsiteX137" fmla="*/ 691898 w 937061"/>
              <a:gd name="connsiteY137" fmla="*/ 287761 h 1282256"/>
              <a:gd name="connsiteX138" fmla="*/ 656836 w 937061"/>
              <a:gd name="connsiteY138" fmla="*/ 256759 h 1282256"/>
              <a:gd name="connsiteX139" fmla="*/ 657076 w 937061"/>
              <a:gd name="connsiteY139" fmla="*/ 221678 h 1282256"/>
              <a:gd name="connsiteX140" fmla="*/ 672162 w 937061"/>
              <a:gd name="connsiteY140" fmla="*/ 203002 h 1282256"/>
              <a:gd name="connsiteX141" fmla="*/ 732996 w 937061"/>
              <a:gd name="connsiteY141" fmla="*/ 118834 h 1282256"/>
              <a:gd name="connsiteX142" fmla="*/ 734063 w 937061"/>
              <a:gd name="connsiteY142" fmla="*/ 115786 h 1282256"/>
              <a:gd name="connsiteX143" fmla="*/ 234805 w 937061"/>
              <a:gd name="connsiteY143" fmla="*/ 54681 h 1282256"/>
              <a:gd name="connsiteX144" fmla="*/ 265378 w 937061"/>
              <a:gd name="connsiteY144" fmla="*/ 49820 h 1282256"/>
              <a:gd name="connsiteX145" fmla="*/ 314937 w 937061"/>
              <a:gd name="connsiteY145" fmla="*/ 75496 h 1282256"/>
              <a:gd name="connsiteX146" fmla="*/ 345601 w 937061"/>
              <a:gd name="connsiteY146" fmla="*/ 197347 h 1282256"/>
              <a:gd name="connsiteX147" fmla="*/ 334083 w 937061"/>
              <a:gd name="connsiteY147" fmla="*/ 235327 h 1282256"/>
              <a:gd name="connsiteX148" fmla="*/ 353353 w 937061"/>
              <a:gd name="connsiteY148" fmla="*/ 413468 h 1282256"/>
              <a:gd name="connsiteX149" fmla="*/ 418223 w 937061"/>
              <a:gd name="connsiteY149" fmla="*/ 498850 h 1282256"/>
              <a:gd name="connsiteX150" fmla="*/ 414075 w 937061"/>
              <a:gd name="connsiteY150" fmla="*/ 570097 h 1282256"/>
              <a:gd name="connsiteX151" fmla="*/ 374791 w 937061"/>
              <a:gd name="connsiteY151" fmla="*/ 572468 h 1282256"/>
              <a:gd name="connsiteX152" fmla="*/ 347212 w 937061"/>
              <a:gd name="connsiteY152" fmla="*/ 583064 h 1282256"/>
              <a:gd name="connsiteX153" fmla="*/ 340945 w 937061"/>
              <a:gd name="connsiteY153" fmla="*/ 584425 h 1282256"/>
              <a:gd name="connsiteX154" fmla="*/ 286621 w 937061"/>
              <a:gd name="connsiteY154" fmla="*/ 583668 h 1282256"/>
              <a:gd name="connsiteX155" fmla="*/ 233948 w 937061"/>
              <a:gd name="connsiteY155" fmla="*/ 534531 h 1282256"/>
              <a:gd name="connsiteX156" fmla="*/ 162779 w 937061"/>
              <a:gd name="connsiteY156" fmla="*/ 538517 h 1282256"/>
              <a:gd name="connsiteX157" fmla="*/ 146371 w 937061"/>
              <a:gd name="connsiteY157" fmla="*/ 502641 h 1282256"/>
              <a:gd name="connsiteX158" fmla="*/ 196829 w 937061"/>
              <a:gd name="connsiteY158" fmla="*/ 467040 h 1282256"/>
              <a:gd name="connsiteX159" fmla="*/ 291634 w 937061"/>
              <a:gd name="connsiteY159" fmla="*/ 464187 h 1282256"/>
              <a:gd name="connsiteX160" fmla="*/ 339848 w 937061"/>
              <a:gd name="connsiteY160" fmla="*/ 495814 h 1282256"/>
              <a:gd name="connsiteX161" fmla="*/ 344709 w 937061"/>
              <a:gd name="connsiteY161" fmla="*/ 472509 h 1282256"/>
              <a:gd name="connsiteX162" fmla="*/ 302160 w 937061"/>
              <a:gd name="connsiteY162" fmla="*/ 429650 h 1282256"/>
              <a:gd name="connsiteX163" fmla="*/ 317151 w 937061"/>
              <a:gd name="connsiteY163" fmla="*/ 371880 h 1282256"/>
              <a:gd name="connsiteX164" fmla="*/ 300153 w 937061"/>
              <a:gd name="connsiteY164" fmla="*/ 354855 h 1282256"/>
              <a:gd name="connsiteX165" fmla="*/ 275979 w 937061"/>
              <a:gd name="connsiteY165" fmla="*/ 409229 h 1282256"/>
              <a:gd name="connsiteX166" fmla="*/ 278835 w 937061"/>
              <a:gd name="connsiteY166" fmla="*/ 436812 h 1282256"/>
              <a:gd name="connsiteX167" fmla="*/ 277330 w 937061"/>
              <a:gd name="connsiteY167" fmla="*/ 442997 h 1282256"/>
              <a:gd name="connsiteX168" fmla="*/ 211427 w 937061"/>
              <a:gd name="connsiteY168" fmla="*/ 446824 h 1282256"/>
              <a:gd name="connsiteX169" fmla="*/ 209401 w 937061"/>
              <a:gd name="connsiteY169" fmla="*/ 440273 h 1282256"/>
              <a:gd name="connsiteX170" fmla="*/ 206434 w 937061"/>
              <a:gd name="connsiteY170" fmla="*/ 398858 h 1282256"/>
              <a:gd name="connsiteX171" fmla="*/ 207223 w 937061"/>
              <a:gd name="connsiteY171" fmla="*/ 393213 h 1282256"/>
              <a:gd name="connsiteX172" fmla="*/ 213263 w 937061"/>
              <a:gd name="connsiteY172" fmla="*/ 300227 h 1282256"/>
              <a:gd name="connsiteX173" fmla="*/ 210849 w 937061"/>
              <a:gd name="connsiteY173" fmla="*/ 295987 h 1282256"/>
              <a:gd name="connsiteX174" fmla="*/ 230359 w 937061"/>
              <a:gd name="connsiteY174" fmla="*/ 289124 h 1282256"/>
              <a:gd name="connsiteX175" fmla="*/ 278448 w 937061"/>
              <a:gd name="connsiteY175" fmla="*/ 208737 h 1282256"/>
              <a:gd name="connsiteX176" fmla="*/ 283559 w 937061"/>
              <a:gd name="connsiteY176" fmla="*/ 197812 h 1282256"/>
              <a:gd name="connsiteX177" fmla="*/ 314933 w 937061"/>
              <a:gd name="connsiteY177" fmla="*/ 142718 h 1282256"/>
              <a:gd name="connsiteX178" fmla="*/ 291729 w 937061"/>
              <a:gd name="connsiteY178" fmla="*/ 141710 h 1282256"/>
              <a:gd name="connsiteX179" fmla="*/ 204653 w 937061"/>
              <a:gd name="connsiteY179" fmla="*/ 172059 h 1282256"/>
              <a:gd name="connsiteX180" fmla="*/ 190282 w 937061"/>
              <a:gd name="connsiteY180" fmla="*/ 190196 h 1282256"/>
              <a:gd name="connsiteX181" fmla="*/ 254302 w 937061"/>
              <a:gd name="connsiteY181" fmla="*/ 210348 h 1282256"/>
              <a:gd name="connsiteX182" fmla="*/ 206445 w 937061"/>
              <a:gd name="connsiteY182" fmla="*/ 272154 h 1282256"/>
              <a:gd name="connsiteX183" fmla="*/ 114462 w 937061"/>
              <a:gd name="connsiteY183" fmla="*/ 240670 h 1282256"/>
              <a:gd name="connsiteX184" fmla="*/ 120246 w 937061"/>
              <a:gd name="connsiteY184" fmla="*/ 146306 h 1282256"/>
              <a:gd name="connsiteX185" fmla="*/ 159117 w 937061"/>
              <a:gd name="connsiteY185" fmla="*/ 137290 h 1282256"/>
              <a:gd name="connsiteX186" fmla="*/ 166880 w 937061"/>
              <a:gd name="connsiteY186" fmla="*/ 133004 h 1282256"/>
              <a:gd name="connsiteX187" fmla="*/ 208914 w 937061"/>
              <a:gd name="connsiteY187" fmla="*/ 71662 h 1282256"/>
              <a:gd name="connsiteX188" fmla="*/ 234805 w 937061"/>
              <a:gd name="connsiteY188" fmla="*/ 54681 h 1282256"/>
              <a:gd name="connsiteX189" fmla="*/ 518054 w 937061"/>
              <a:gd name="connsiteY189" fmla="*/ 685 h 1282256"/>
              <a:gd name="connsiteX190" fmla="*/ 567481 w 937061"/>
              <a:gd name="connsiteY190" fmla="*/ 11310 h 1282256"/>
              <a:gd name="connsiteX191" fmla="*/ 617166 w 937061"/>
              <a:gd name="connsiteY191" fmla="*/ 49796 h 1282256"/>
              <a:gd name="connsiteX192" fmla="*/ 624803 w 937061"/>
              <a:gd name="connsiteY192" fmla="*/ 51439 h 1282256"/>
              <a:gd name="connsiteX193" fmla="*/ 685335 w 937061"/>
              <a:gd name="connsiteY193" fmla="*/ 54921 h 1282256"/>
              <a:gd name="connsiteX194" fmla="*/ 709531 w 937061"/>
              <a:gd name="connsiteY194" fmla="*/ 114208 h 1282256"/>
              <a:gd name="connsiteX195" fmla="*/ 661812 w 937061"/>
              <a:gd name="connsiteY195" fmla="*/ 180063 h 1282256"/>
              <a:gd name="connsiteX196" fmla="*/ 610202 w 937061"/>
              <a:gd name="connsiteY196" fmla="*/ 195099 h 1282256"/>
              <a:gd name="connsiteX197" fmla="*/ 562692 w 937061"/>
              <a:gd name="connsiteY197" fmla="*/ 152954 h 1282256"/>
              <a:gd name="connsiteX198" fmla="*/ 615624 w 937061"/>
              <a:gd name="connsiteY198" fmla="*/ 112005 h 1282256"/>
              <a:gd name="connsiteX199" fmla="*/ 594985 w 937061"/>
              <a:gd name="connsiteY199" fmla="*/ 99523 h 1282256"/>
              <a:gd name="connsiteX200" fmla="*/ 549403 w 937061"/>
              <a:gd name="connsiteY200" fmla="*/ 129539 h 1282256"/>
              <a:gd name="connsiteX201" fmla="*/ 503638 w 937061"/>
              <a:gd name="connsiteY201" fmla="*/ 102348 h 1282256"/>
              <a:gd name="connsiteX202" fmla="*/ 481968 w 937061"/>
              <a:gd name="connsiteY202" fmla="*/ 111852 h 1282256"/>
              <a:gd name="connsiteX203" fmla="*/ 529275 w 937061"/>
              <a:gd name="connsiteY203" fmla="*/ 151795 h 1282256"/>
              <a:gd name="connsiteX204" fmla="*/ 540380 w 937061"/>
              <a:gd name="connsiteY204" fmla="*/ 163391 h 1282256"/>
              <a:gd name="connsiteX205" fmla="*/ 586552 w 937061"/>
              <a:gd name="connsiteY205" fmla="*/ 213729 h 1282256"/>
              <a:gd name="connsiteX206" fmla="*/ 633128 w 937061"/>
              <a:gd name="connsiteY206" fmla="*/ 217751 h 1282256"/>
              <a:gd name="connsiteX207" fmla="*/ 631375 w 937061"/>
              <a:gd name="connsiteY207" fmla="*/ 243538 h 1282256"/>
              <a:gd name="connsiteX208" fmla="*/ 670400 w 937061"/>
              <a:gd name="connsiteY208" fmla="*/ 307011 h 1282256"/>
              <a:gd name="connsiteX209" fmla="*/ 674359 w 937061"/>
              <a:gd name="connsiteY209" fmla="*/ 313002 h 1282256"/>
              <a:gd name="connsiteX210" fmla="*/ 686366 w 937061"/>
              <a:gd name="connsiteY210" fmla="*/ 351523 h 1282256"/>
              <a:gd name="connsiteX211" fmla="*/ 686786 w 937061"/>
              <a:gd name="connsiteY211" fmla="*/ 360408 h 1282256"/>
              <a:gd name="connsiteX212" fmla="*/ 624276 w 937061"/>
              <a:gd name="connsiteY212" fmla="*/ 379293 h 1282256"/>
              <a:gd name="connsiteX213" fmla="*/ 620186 w 937061"/>
              <a:gd name="connsiteY213" fmla="*/ 371494 h 1282256"/>
              <a:gd name="connsiteX214" fmla="*/ 577039 w 937061"/>
              <a:gd name="connsiteY214" fmla="*/ 307763 h 1282256"/>
              <a:gd name="connsiteX215" fmla="*/ 571263 w 937061"/>
              <a:gd name="connsiteY215" fmla="*/ 305164 h 1282256"/>
              <a:gd name="connsiteX216" fmla="*/ 561472 w 937061"/>
              <a:gd name="connsiteY216" fmla="*/ 327139 h 1282256"/>
              <a:gd name="connsiteX217" fmla="*/ 596193 w 937061"/>
              <a:gd name="connsiteY217" fmla="*/ 376131 h 1282256"/>
              <a:gd name="connsiteX218" fmla="*/ 571697 w 937061"/>
              <a:gd name="connsiteY218" fmla="*/ 430972 h 1282256"/>
              <a:gd name="connsiteX219" fmla="*/ 584565 w 937061"/>
              <a:gd name="connsiteY219" fmla="*/ 451001 h 1282256"/>
              <a:gd name="connsiteX220" fmla="*/ 618292 w 937061"/>
              <a:gd name="connsiteY220" fmla="*/ 404232 h 1282256"/>
              <a:gd name="connsiteX221" fmla="*/ 707017 w 937061"/>
              <a:gd name="connsiteY221" fmla="*/ 373985 h 1282256"/>
              <a:gd name="connsiteX222" fmla="*/ 737381 w 937061"/>
              <a:gd name="connsiteY222" fmla="*/ 385077 h 1282256"/>
              <a:gd name="connsiteX223" fmla="*/ 767814 w 937061"/>
              <a:gd name="connsiteY223" fmla="*/ 388823 h 1282256"/>
              <a:gd name="connsiteX224" fmla="*/ 765487 w 937061"/>
              <a:gd name="connsiteY224" fmla="*/ 426939 h 1282256"/>
              <a:gd name="connsiteX225" fmla="*/ 665711 w 937061"/>
              <a:gd name="connsiteY225" fmla="*/ 514227 h 1282256"/>
              <a:gd name="connsiteX226" fmla="*/ 615799 w 937061"/>
              <a:gd name="connsiteY226" fmla="*/ 534043 h 1282256"/>
              <a:gd name="connsiteX227" fmla="*/ 611378 w 937061"/>
              <a:gd name="connsiteY227" fmla="*/ 535471 h 1282256"/>
              <a:gd name="connsiteX228" fmla="*/ 545354 w 937061"/>
              <a:gd name="connsiteY228" fmla="*/ 547467 h 1282256"/>
              <a:gd name="connsiteX229" fmla="*/ 543618 w 937061"/>
              <a:gd name="connsiteY229" fmla="*/ 547992 h 1282256"/>
              <a:gd name="connsiteX230" fmla="*/ 543114 w 937061"/>
              <a:gd name="connsiteY230" fmla="*/ 378809 h 1282256"/>
              <a:gd name="connsiteX231" fmla="*/ 481297 w 937061"/>
              <a:gd name="connsiteY231" fmla="*/ 302233 h 1282256"/>
              <a:gd name="connsiteX232" fmla="*/ 497521 w 937061"/>
              <a:gd name="connsiteY232" fmla="*/ 205940 h 1282256"/>
              <a:gd name="connsiteX233" fmla="*/ 471375 w 937061"/>
              <a:gd name="connsiteY233" fmla="*/ 172476 h 1282256"/>
              <a:gd name="connsiteX234" fmla="*/ 460261 w 937061"/>
              <a:gd name="connsiteY234" fmla="*/ 46197 h 1282256"/>
              <a:gd name="connsiteX235" fmla="*/ 518054 w 937061"/>
              <a:gd name="connsiteY235" fmla="*/ 685 h 1282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937061" h="1282256">
                <a:moveTo>
                  <a:pt x="72231" y="508194"/>
                </a:moveTo>
                <a:cubicBezTo>
                  <a:pt x="110176" y="495275"/>
                  <a:pt x="141455" y="519031"/>
                  <a:pt x="139689" y="559080"/>
                </a:cubicBezTo>
                <a:cubicBezTo>
                  <a:pt x="139351" y="566068"/>
                  <a:pt x="138225" y="573202"/>
                  <a:pt x="137581" y="579636"/>
                </a:cubicBezTo>
                <a:cubicBezTo>
                  <a:pt x="149335" y="573797"/>
                  <a:pt x="161104" y="566938"/>
                  <a:pt x="173595" y="561778"/>
                </a:cubicBezTo>
                <a:cubicBezTo>
                  <a:pt x="194067" y="553512"/>
                  <a:pt x="215165" y="550836"/>
                  <a:pt x="235622" y="562333"/>
                </a:cubicBezTo>
                <a:cubicBezTo>
                  <a:pt x="249692" y="570123"/>
                  <a:pt x="258507" y="582549"/>
                  <a:pt x="265212" y="596791"/>
                </a:cubicBezTo>
                <a:cubicBezTo>
                  <a:pt x="265897" y="598294"/>
                  <a:pt x="265188" y="601073"/>
                  <a:pt x="264188" y="602277"/>
                </a:cubicBezTo>
                <a:cubicBezTo>
                  <a:pt x="251373" y="618904"/>
                  <a:pt x="247251" y="637387"/>
                  <a:pt x="251467" y="657997"/>
                </a:cubicBezTo>
                <a:cubicBezTo>
                  <a:pt x="251904" y="660360"/>
                  <a:pt x="250479" y="663679"/>
                  <a:pt x="248802" y="665620"/>
                </a:cubicBezTo>
                <a:cubicBezTo>
                  <a:pt x="232301" y="684354"/>
                  <a:pt x="223028" y="705826"/>
                  <a:pt x="226702" y="731221"/>
                </a:cubicBezTo>
                <a:cubicBezTo>
                  <a:pt x="231605" y="766574"/>
                  <a:pt x="256814" y="791656"/>
                  <a:pt x="292287" y="797322"/>
                </a:cubicBezTo>
                <a:cubicBezTo>
                  <a:pt x="300478" y="798661"/>
                  <a:pt x="309043" y="798708"/>
                  <a:pt x="318540" y="799397"/>
                </a:cubicBezTo>
                <a:cubicBezTo>
                  <a:pt x="330434" y="829589"/>
                  <a:pt x="353581" y="847922"/>
                  <a:pt x="386587" y="855674"/>
                </a:cubicBezTo>
                <a:cubicBezTo>
                  <a:pt x="388158" y="847643"/>
                  <a:pt x="389605" y="840043"/>
                  <a:pt x="391213" y="832209"/>
                </a:cubicBezTo>
                <a:cubicBezTo>
                  <a:pt x="363044" y="824173"/>
                  <a:pt x="342646" y="808591"/>
                  <a:pt x="339010" y="777893"/>
                </a:cubicBezTo>
                <a:cubicBezTo>
                  <a:pt x="336531" y="756758"/>
                  <a:pt x="346844" y="742020"/>
                  <a:pt x="374294" y="724114"/>
                </a:cubicBezTo>
                <a:cubicBezTo>
                  <a:pt x="371371" y="717117"/>
                  <a:pt x="368449" y="710120"/>
                  <a:pt x="365526" y="703124"/>
                </a:cubicBezTo>
                <a:cubicBezTo>
                  <a:pt x="339298" y="710007"/>
                  <a:pt x="321614" y="734460"/>
                  <a:pt x="314275" y="774111"/>
                </a:cubicBezTo>
                <a:cubicBezTo>
                  <a:pt x="290368" y="778122"/>
                  <a:pt x="265358" y="766244"/>
                  <a:pt x="255752" y="746224"/>
                </a:cubicBezTo>
                <a:cubicBezTo>
                  <a:pt x="248361" y="730477"/>
                  <a:pt x="249498" y="714583"/>
                  <a:pt x="257804" y="700011"/>
                </a:cubicBezTo>
                <a:cubicBezTo>
                  <a:pt x="263879" y="687685"/>
                  <a:pt x="272863" y="677876"/>
                  <a:pt x="281358" y="666529"/>
                </a:cubicBezTo>
                <a:cubicBezTo>
                  <a:pt x="279908" y="660889"/>
                  <a:pt x="277416" y="654017"/>
                  <a:pt x="276069" y="646729"/>
                </a:cubicBezTo>
                <a:cubicBezTo>
                  <a:pt x="271404" y="619276"/>
                  <a:pt x="288248" y="601294"/>
                  <a:pt x="315725" y="605586"/>
                </a:cubicBezTo>
                <a:cubicBezTo>
                  <a:pt x="326623" y="607240"/>
                  <a:pt x="337119" y="612225"/>
                  <a:pt x="348811" y="615972"/>
                </a:cubicBezTo>
                <a:cubicBezTo>
                  <a:pt x="350168" y="614499"/>
                  <a:pt x="352920" y="611750"/>
                  <a:pt x="355707" y="609198"/>
                </a:cubicBezTo>
                <a:cubicBezTo>
                  <a:pt x="375418" y="591297"/>
                  <a:pt x="401497" y="589125"/>
                  <a:pt x="423989" y="603914"/>
                </a:cubicBezTo>
                <a:cubicBezTo>
                  <a:pt x="446911" y="618826"/>
                  <a:pt x="458728" y="640883"/>
                  <a:pt x="462978" y="667189"/>
                </a:cubicBezTo>
                <a:cubicBezTo>
                  <a:pt x="467140" y="694123"/>
                  <a:pt x="460690" y="718741"/>
                  <a:pt x="447498" y="742160"/>
                </a:cubicBezTo>
                <a:cubicBezTo>
                  <a:pt x="446251" y="744224"/>
                  <a:pt x="445200" y="746252"/>
                  <a:pt x="444272" y="747849"/>
                </a:cubicBezTo>
                <a:cubicBezTo>
                  <a:pt x="452753" y="756263"/>
                  <a:pt x="461679" y="763780"/>
                  <a:pt x="468977" y="772413"/>
                </a:cubicBezTo>
                <a:cubicBezTo>
                  <a:pt x="491574" y="798793"/>
                  <a:pt x="503038" y="828859"/>
                  <a:pt x="495847" y="863799"/>
                </a:cubicBezTo>
                <a:cubicBezTo>
                  <a:pt x="489963" y="892589"/>
                  <a:pt x="473198" y="913206"/>
                  <a:pt x="444271" y="922014"/>
                </a:cubicBezTo>
                <a:lnTo>
                  <a:pt x="431747" y="921551"/>
                </a:lnTo>
                <a:lnTo>
                  <a:pt x="442410" y="937592"/>
                </a:lnTo>
                <a:cubicBezTo>
                  <a:pt x="487480" y="1016676"/>
                  <a:pt x="529845" y="1122313"/>
                  <a:pt x="543619" y="1186492"/>
                </a:cubicBezTo>
                <a:cubicBezTo>
                  <a:pt x="550598" y="1215224"/>
                  <a:pt x="555819" y="1248481"/>
                  <a:pt x="566594" y="1273228"/>
                </a:cubicBezTo>
                <a:lnTo>
                  <a:pt x="531195" y="1282256"/>
                </a:lnTo>
                <a:cubicBezTo>
                  <a:pt x="524459" y="1249229"/>
                  <a:pt x="517723" y="1216203"/>
                  <a:pt x="510987" y="1183176"/>
                </a:cubicBezTo>
                <a:cubicBezTo>
                  <a:pt x="491057" y="1106410"/>
                  <a:pt x="461690" y="1033323"/>
                  <a:pt x="419465" y="965735"/>
                </a:cubicBezTo>
                <a:lnTo>
                  <a:pt x="380666" y="911088"/>
                </a:lnTo>
                <a:lnTo>
                  <a:pt x="370913" y="906441"/>
                </a:lnTo>
                <a:cubicBezTo>
                  <a:pt x="367054" y="904302"/>
                  <a:pt x="364509" y="903754"/>
                  <a:pt x="360466" y="906130"/>
                </a:cubicBezTo>
                <a:cubicBezTo>
                  <a:pt x="346392" y="914842"/>
                  <a:pt x="331143" y="920512"/>
                  <a:pt x="314518" y="920936"/>
                </a:cubicBezTo>
                <a:cubicBezTo>
                  <a:pt x="287950" y="921567"/>
                  <a:pt x="267107" y="906882"/>
                  <a:pt x="256927" y="880449"/>
                </a:cubicBezTo>
                <a:cubicBezTo>
                  <a:pt x="252918" y="869783"/>
                  <a:pt x="251397" y="858249"/>
                  <a:pt x="248732" y="847130"/>
                </a:cubicBezTo>
                <a:cubicBezTo>
                  <a:pt x="248098" y="844804"/>
                  <a:pt x="248092" y="842563"/>
                  <a:pt x="247889" y="840361"/>
                </a:cubicBezTo>
                <a:cubicBezTo>
                  <a:pt x="238455" y="843325"/>
                  <a:pt x="229525" y="846809"/>
                  <a:pt x="220304" y="848717"/>
                </a:cubicBezTo>
                <a:cubicBezTo>
                  <a:pt x="180981" y="856390"/>
                  <a:pt x="146339" y="834274"/>
                  <a:pt x="136302" y="795389"/>
                </a:cubicBezTo>
                <a:cubicBezTo>
                  <a:pt x="134291" y="787816"/>
                  <a:pt x="132872" y="780134"/>
                  <a:pt x="132240" y="772306"/>
                </a:cubicBezTo>
                <a:cubicBezTo>
                  <a:pt x="131484" y="764909"/>
                  <a:pt x="131910" y="757293"/>
                  <a:pt x="132030" y="749123"/>
                </a:cubicBezTo>
                <a:cubicBezTo>
                  <a:pt x="127799" y="748275"/>
                  <a:pt x="123408" y="747660"/>
                  <a:pt x="118944" y="746653"/>
                </a:cubicBezTo>
                <a:cubicBezTo>
                  <a:pt x="74070" y="736407"/>
                  <a:pt x="44624" y="708238"/>
                  <a:pt x="28110" y="666272"/>
                </a:cubicBezTo>
                <a:cubicBezTo>
                  <a:pt x="15910" y="635527"/>
                  <a:pt x="10210" y="603580"/>
                  <a:pt x="18430" y="570895"/>
                </a:cubicBezTo>
                <a:cubicBezTo>
                  <a:pt x="25779" y="541222"/>
                  <a:pt x="42144" y="518440"/>
                  <a:pt x="72231" y="508194"/>
                </a:cubicBezTo>
                <a:close/>
                <a:moveTo>
                  <a:pt x="828778" y="368188"/>
                </a:moveTo>
                <a:cubicBezTo>
                  <a:pt x="858645" y="362262"/>
                  <a:pt x="883627" y="370681"/>
                  <a:pt x="903402" y="393916"/>
                </a:cubicBezTo>
                <a:cubicBezTo>
                  <a:pt x="939823" y="436686"/>
                  <a:pt x="947900" y="510155"/>
                  <a:pt x="921670" y="560021"/>
                </a:cubicBezTo>
                <a:cubicBezTo>
                  <a:pt x="910516" y="581230"/>
                  <a:pt x="894205" y="597688"/>
                  <a:pt x="873673" y="610037"/>
                </a:cubicBezTo>
                <a:cubicBezTo>
                  <a:pt x="872564" y="610650"/>
                  <a:pt x="871455" y="611263"/>
                  <a:pt x="870382" y="612071"/>
                </a:cubicBezTo>
                <a:cubicBezTo>
                  <a:pt x="874134" y="626859"/>
                  <a:pt x="879155" y="640802"/>
                  <a:pt x="881183" y="655093"/>
                </a:cubicBezTo>
                <a:cubicBezTo>
                  <a:pt x="888104" y="700259"/>
                  <a:pt x="856642" y="737240"/>
                  <a:pt x="811085" y="738732"/>
                </a:cubicBezTo>
                <a:cubicBezTo>
                  <a:pt x="805423" y="738963"/>
                  <a:pt x="799923" y="738961"/>
                  <a:pt x="793636" y="739105"/>
                </a:cubicBezTo>
                <a:cubicBezTo>
                  <a:pt x="795456" y="748953"/>
                  <a:pt x="797633" y="758532"/>
                  <a:pt x="799023" y="768256"/>
                </a:cubicBezTo>
                <a:cubicBezTo>
                  <a:pt x="800761" y="780973"/>
                  <a:pt x="799166" y="793286"/>
                  <a:pt x="794668" y="805320"/>
                </a:cubicBezTo>
                <a:cubicBezTo>
                  <a:pt x="785846" y="828135"/>
                  <a:pt x="763672" y="842622"/>
                  <a:pt x="736637" y="842933"/>
                </a:cubicBezTo>
                <a:cubicBezTo>
                  <a:pt x="728307" y="843046"/>
                  <a:pt x="719830" y="842371"/>
                  <a:pt x="711441" y="841070"/>
                </a:cubicBezTo>
                <a:cubicBezTo>
                  <a:pt x="707480" y="840580"/>
                  <a:pt x="705153" y="841213"/>
                  <a:pt x="702708" y="844516"/>
                </a:cubicBezTo>
                <a:cubicBezTo>
                  <a:pt x="696891" y="852721"/>
                  <a:pt x="690436" y="860229"/>
                  <a:pt x="683025" y="866563"/>
                </a:cubicBezTo>
                <a:lnTo>
                  <a:pt x="657843" y="881435"/>
                </a:lnTo>
                <a:lnTo>
                  <a:pt x="694319" y="1016214"/>
                </a:lnTo>
                <a:cubicBezTo>
                  <a:pt x="705217" y="1069419"/>
                  <a:pt x="712131" y="1119734"/>
                  <a:pt x="713201" y="1156998"/>
                </a:cubicBezTo>
                <a:cubicBezTo>
                  <a:pt x="715065" y="1190532"/>
                  <a:pt x="714032" y="1228757"/>
                  <a:pt x="720960" y="1258622"/>
                </a:cubicBezTo>
                <a:lnTo>
                  <a:pt x="679557" y="1261399"/>
                </a:lnTo>
                <a:cubicBezTo>
                  <a:pt x="678850" y="1223119"/>
                  <a:pt x="678143" y="1184840"/>
                  <a:pt x="677437" y="1146560"/>
                </a:cubicBezTo>
                <a:cubicBezTo>
                  <a:pt x="674228" y="1101631"/>
                  <a:pt x="668194" y="1057242"/>
                  <a:pt x="658812" y="1013559"/>
                </a:cubicBezTo>
                <a:lnTo>
                  <a:pt x="620096" y="884815"/>
                </a:lnTo>
                <a:lnTo>
                  <a:pt x="617487" y="885041"/>
                </a:lnTo>
                <a:cubicBezTo>
                  <a:pt x="604917" y="882194"/>
                  <a:pt x="593230" y="875442"/>
                  <a:pt x="582656" y="865072"/>
                </a:cubicBezTo>
                <a:cubicBezTo>
                  <a:pt x="556244" y="838990"/>
                  <a:pt x="550041" y="806525"/>
                  <a:pt x="558217" y="771403"/>
                </a:cubicBezTo>
                <a:cubicBezTo>
                  <a:pt x="562112" y="754999"/>
                  <a:pt x="569609" y="739354"/>
                  <a:pt x="575867" y="722513"/>
                </a:cubicBezTo>
                <a:cubicBezTo>
                  <a:pt x="571718" y="718798"/>
                  <a:pt x="565774" y="714192"/>
                  <a:pt x="560670" y="708618"/>
                </a:cubicBezTo>
                <a:cubicBezTo>
                  <a:pt x="531466" y="677348"/>
                  <a:pt x="519772" y="641620"/>
                  <a:pt x="534291" y="600031"/>
                </a:cubicBezTo>
                <a:cubicBezTo>
                  <a:pt x="540848" y="581504"/>
                  <a:pt x="552919" y="567458"/>
                  <a:pt x="572231" y="560631"/>
                </a:cubicBezTo>
                <a:cubicBezTo>
                  <a:pt x="582540" y="556892"/>
                  <a:pt x="593183" y="557167"/>
                  <a:pt x="603475" y="559950"/>
                </a:cubicBezTo>
                <a:cubicBezTo>
                  <a:pt x="609267" y="561527"/>
                  <a:pt x="614846" y="564164"/>
                  <a:pt x="618559" y="565514"/>
                </a:cubicBezTo>
                <a:cubicBezTo>
                  <a:pt x="629322" y="557618"/>
                  <a:pt x="638415" y="548400"/>
                  <a:pt x="649454" y="543101"/>
                </a:cubicBezTo>
                <a:cubicBezTo>
                  <a:pt x="672605" y="531694"/>
                  <a:pt x="692487" y="542279"/>
                  <a:pt x="697970" y="567543"/>
                </a:cubicBezTo>
                <a:cubicBezTo>
                  <a:pt x="699586" y="575189"/>
                  <a:pt x="699788" y="582892"/>
                  <a:pt x="700456" y="590917"/>
                </a:cubicBezTo>
                <a:cubicBezTo>
                  <a:pt x="706933" y="593998"/>
                  <a:pt x="713927" y="596576"/>
                  <a:pt x="720550" y="600445"/>
                </a:cubicBezTo>
                <a:cubicBezTo>
                  <a:pt x="735858" y="609431"/>
                  <a:pt x="747467" y="621545"/>
                  <a:pt x="751604" y="639520"/>
                </a:cubicBezTo>
                <a:cubicBezTo>
                  <a:pt x="755595" y="656708"/>
                  <a:pt x="750549" y="671289"/>
                  <a:pt x="738347" y="683525"/>
                </a:cubicBezTo>
                <a:cubicBezTo>
                  <a:pt x="729932" y="692006"/>
                  <a:pt x="719754" y="697554"/>
                  <a:pt x="707956" y="700956"/>
                </a:cubicBezTo>
                <a:cubicBezTo>
                  <a:pt x="693641" y="669787"/>
                  <a:pt x="669443" y="653481"/>
                  <a:pt x="634896" y="651717"/>
                </a:cubicBezTo>
                <a:cubicBezTo>
                  <a:pt x="634543" y="659726"/>
                  <a:pt x="634350" y="667503"/>
                  <a:pt x="633997" y="675512"/>
                </a:cubicBezTo>
                <a:cubicBezTo>
                  <a:pt x="660271" y="678805"/>
                  <a:pt x="681371" y="689369"/>
                  <a:pt x="687058" y="716835"/>
                </a:cubicBezTo>
                <a:cubicBezTo>
                  <a:pt x="692854" y="744894"/>
                  <a:pt x="679387" y="765716"/>
                  <a:pt x="656986" y="782282"/>
                </a:cubicBezTo>
                <a:cubicBezTo>
                  <a:pt x="661091" y="789060"/>
                  <a:pt x="665158" y="795641"/>
                  <a:pt x="669532" y="802778"/>
                </a:cubicBezTo>
                <a:cubicBezTo>
                  <a:pt x="693852" y="786673"/>
                  <a:pt x="709290" y="765487"/>
                  <a:pt x="712109" y="736651"/>
                </a:cubicBezTo>
                <a:cubicBezTo>
                  <a:pt x="712907" y="727745"/>
                  <a:pt x="715710" y="724171"/>
                  <a:pt x="723692" y="721066"/>
                </a:cubicBezTo>
                <a:cubicBezTo>
                  <a:pt x="753809" y="708779"/>
                  <a:pt x="773689" y="687383"/>
                  <a:pt x="776459" y="653872"/>
                </a:cubicBezTo>
                <a:cubicBezTo>
                  <a:pt x="779084" y="619572"/>
                  <a:pt x="762709" y="594895"/>
                  <a:pt x="733368" y="578317"/>
                </a:cubicBezTo>
                <a:cubicBezTo>
                  <a:pt x="727912" y="575252"/>
                  <a:pt x="725127" y="572303"/>
                  <a:pt x="723890" y="565605"/>
                </a:cubicBezTo>
                <a:cubicBezTo>
                  <a:pt x="720505" y="547287"/>
                  <a:pt x="710304" y="532876"/>
                  <a:pt x="694098" y="523444"/>
                </a:cubicBezTo>
                <a:cubicBezTo>
                  <a:pt x="690671" y="521430"/>
                  <a:pt x="689446" y="519211"/>
                  <a:pt x="690243" y="515805"/>
                </a:cubicBezTo>
                <a:cubicBezTo>
                  <a:pt x="692866" y="505747"/>
                  <a:pt x="694394" y="495279"/>
                  <a:pt x="698774" y="485914"/>
                </a:cubicBezTo>
                <a:cubicBezTo>
                  <a:pt x="710120" y="462428"/>
                  <a:pt x="731075" y="453464"/>
                  <a:pt x="755797" y="452765"/>
                </a:cubicBezTo>
                <a:cubicBezTo>
                  <a:pt x="771597" y="452290"/>
                  <a:pt x="787712" y="454610"/>
                  <a:pt x="802978" y="455658"/>
                </a:cubicBezTo>
                <a:cubicBezTo>
                  <a:pt x="800042" y="449682"/>
                  <a:pt x="795827" y="442313"/>
                  <a:pt x="792796" y="434725"/>
                </a:cubicBezTo>
                <a:cubicBezTo>
                  <a:pt x="780108" y="402441"/>
                  <a:pt x="795007" y="375039"/>
                  <a:pt x="828778" y="368188"/>
                </a:cubicBezTo>
                <a:close/>
                <a:moveTo>
                  <a:pt x="80732" y="236718"/>
                </a:moveTo>
                <a:cubicBezTo>
                  <a:pt x="82386" y="239060"/>
                  <a:pt x="84041" y="241402"/>
                  <a:pt x="85733" y="243941"/>
                </a:cubicBezTo>
                <a:cubicBezTo>
                  <a:pt x="105038" y="272355"/>
                  <a:pt x="132213" y="289334"/>
                  <a:pt x="165483" y="295204"/>
                </a:cubicBezTo>
                <a:cubicBezTo>
                  <a:pt x="183391" y="298413"/>
                  <a:pt x="193256" y="308813"/>
                  <a:pt x="199590" y="324345"/>
                </a:cubicBezTo>
                <a:cubicBezTo>
                  <a:pt x="208088" y="344979"/>
                  <a:pt x="200922" y="370136"/>
                  <a:pt x="183395" y="381115"/>
                </a:cubicBezTo>
                <a:cubicBezTo>
                  <a:pt x="178799" y="383798"/>
                  <a:pt x="173231" y="385642"/>
                  <a:pt x="167577" y="388113"/>
                </a:cubicBezTo>
                <a:cubicBezTo>
                  <a:pt x="171406" y="392294"/>
                  <a:pt x="175861" y="396564"/>
                  <a:pt x="179565" y="401175"/>
                </a:cubicBezTo>
                <a:cubicBezTo>
                  <a:pt x="191398" y="416711"/>
                  <a:pt x="191808" y="434357"/>
                  <a:pt x="179992" y="449781"/>
                </a:cubicBezTo>
                <a:cubicBezTo>
                  <a:pt x="161928" y="473286"/>
                  <a:pt x="138040" y="484014"/>
                  <a:pt x="108044" y="482632"/>
                </a:cubicBezTo>
                <a:cubicBezTo>
                  <a:pt x="70199" y="480662"/>
                  <a:pt x="58475" y="484458"/>
                  <a:pt x="27201" y="505923"/>
                </a:cubicBezTo>
                <a:cubicBezTo>
                  <a:pt x="7335" y="488816"/>
                  <a:pt x="-2562" y="467219"/>
                  <a:pt x="570" y="441177"/>
                </a:cubicBezTo>
                <a:cubicBezTo>
                  <a:pt x="5466" y="399329"/>
                  <a:pt x="29111" y="372959"/>
                  <a:pt x="70413" y="361661"/>
                </a:cubicBezTo>
                <a:cubicBezTo>
                  <a:pt x="68706" y="360143"/>
                  <a:pt x="67197" y="358588"/>
                  <a:pt x="65724" y="357231"/>
                </a:cubicBezTo>
                <a:cubicBezTo>
                  <a:pt x="47471" y="340029"/>
                  <a:pt x="37055" y="318936"/>
                  <a:pt x="36050" y="293659"/>
                </a:cubicBezTo>
                <a:cubicBezTo>
                  <a:pt x="35113" y="266537"/>
                  <a:pt x="51607" y="245563"/>
                  <a:pt x="80732" y="236718"/>
                </a:cubicBezTo>
                <a:close/>
                <a:moveTo>
                  <a:pt x="734063" y="115786"/>
                </a:moveTo>
                <a:cubicBezTo>
                  <a:pt x="769312" y="112531"/>
                  <a:pt x="794903" y="133062"/>
                  <a:pt x="800039" y="168575"/>
                </a:cubicBezTo>
                <a:cubicBezTo>
                  <a:pt x="802927" y="188615"/>
                  <a:pt x="799667" y="207347"/>
                  <a:pt x="790133" y="225202"/>
                </a:cubicBezTo>
                <a:cubicBezTo>
                  <a:pt x="789688" y="226098"/>
                  <a:pt x="789279" y="227193"/>
                  <a:pt x="788636" y="228126"/>
                </a:cubicBezTo>
                <a:cubicBezTo>
                  <a:pt x="788673" y="228323"/>
                  <a:pt x="788709" y="228520"/>
                  <a:pt x="788782" y="228914"/>
                </a:cubicBezTo>
                <a:cubicBezTo>
                  <a:pt x="828453" y="224231"/>
                  <a:pt x="859115" y="239140"/>
                  <a:pt x="879477" y="273265"/>
                </a:cubicBezTo>
                <a:cubicBezTo>
                  <a:pt x="893897" y="297285"/>
                  <a:pt x="893683" y="322583"/>
                  <a:pt x="880462" y="348046"/>
                </a:cubicBezTo>
                <a:cubicBezTo>
                  <a:pt x="878741" y="347548"/>
                  <a:pt x="877093" y="347446"/>
                  <a:pt x="875371" y="346949"/>
                </a:cubicBezTo>
                <a:cubicBezTo>
                  <a:pt x="850156" y="338368"/>
                  <a:pt x="825797" y="341036"/>
                  <a:pt x="802289" y="352714"/>
                </a:cubicBezTo>
                <a:cubicBezTo>
                  <a:pt x="779174" y="364318"/>
                  <a:pt x="755458" y="366052"/>
                  <a:pt x="731227" y="357290"/>
                </a:cubicBezTo>
                <a:cubicBezTo>
                  <a:pt x="714189" y="351067"/>
                  <a:pt x="701420" y="340390"/>
                  <a:pt x="699035" y="320868"/>
                </a:cubicBezTo>
                <a:cubicBezTo>
                  <a:pt x="697732" y="310516"/>
                  <a:pt x="701091" y="301136"/>
                  <a:pt x="705546" y="292165"/>
                </a:cubicBezTo>
                <a:cubicBezTo>
                  <a:pt x="706115" y="290837"/>
                  <a:pt x="706882" y="289474"/>
                  <a:pt x="707611" y="287913"/>
                </a:cubicBezTo>
                <a:cubicBezTo>
                  <a:pt x="702111" y="287911"/>
                  <a:pt x="696917" y="288463"/>
                  <a:pt x="691898" y="287761"/>
                </a:cubicBezTo>
                <a:cubicBezTo>
                  <a:pt x="673669" y="285018"/>
                  <a:pt x="662761" y="273386"/>
                  <a:pt x="656836" y="256759"/>
                </a:cubicBezTo>
                <a:cubicBezTo>
                  <a:pt x="652880" y="245268"/>
                  <a:pt x="652504" y="233319"/>
                  <a:pt x="657076" y="221678"/>
                </a:cubicBezTo>
                <a:cubicBezTo>
                  <a:pt x="660099" y="213786"/>
                  <a:pt x="664631" y="207448"/>
                  <a:pt x="672162" y="203002"/>
                </a:cubicBezTo>
                <a:cubicBezTo>
                  <a:pt x="704464" y="183791"/>
                  <a:pt x="725615" y="156050"/>
                  <a:pt x="732996" y="118834"/>
                </a:cubicBezTo>
                <a:cubicBezTo>
                  <a:pt x="733405" y="117741"/>
                  <a:pt x="733851" y="116844"/>
                  <a:pt x="734063" y="115786"/>
                </a:cubicBezTo>
                <a:close/>
                <a:moveTo>
                  <a:pt x="234805" y="54681"/>
                </a:moveTo>
                <a:cubicBezTo>
                  <a:pt x="244119" y="50796"/>
                  <a:pt x="254214" y="48930"/>
                  <a:pt x="265378" y="49820"/>
                </a:cubicBezTo>
                <a:cubicBezTo>
                  <a:pt x="285431" y="51412"/>
                  <a:pt x="301834" y="60807"/>
                  <a:pt x="314937" y="75496"/>
                </a:cubicBezTo>
                <a:cubicBezTo>
                  <a:pt x="346284" y="110647"/>
                  <a:pt x="354358" y="152137"/>
                  <a:pt x="345601" y="197347"/>
                </a:cubicBezTo>
                <a:cubicBezTo>
                  <a:pt x="343095" y="210236"/>
                  <a:pt x="338042" y="222577"/>
                  <a:pt x="334083" y="235327"/>
                </a:cubicBezTo>
                <a:cubicBezTo>
                  <a:pt x="396552" y="283468"/>
                  <a:pt x="397932" y="358175"/>
                  <a:pt x="353353" y="413468"/>
                </a:cubicBezTo>
                <a:cubicBezTo>
                  <a:pt x="386181" y="433475"/>
                  <a:pt x="408834" y="461271"/>
                  <a:pt x="418223" y="498850"/>
                </a:cubicBezTo>
                <a:cubicBezTo>
                  <a:pt x="424422" y="523575"/>
                  <a:pt x="422771" y="547713"/>
                  <a:pt x="414075" y="570097"/>
                </a:cubicBezTo>
                <a:cubicBezTo>
                  <a:pt x="400353" y="570800"/>
                  <a:pt x="387201" y="570175"/>
                  <a:pt x="374791" y="572468"/>
                </a:cubicBezTo>
                <a:cubicBezTo>
                  <a:pt x="365336" y="574215"/>
                  <a:pt x="356339" y="579545"/>
                  <a:pt x="347212" y="583064"/>
                </a:cubicBezTo>
                <a:cubicBezTo>
                  <a:pt x="345118" y="583858"/>
                  <a:pt x="342703" y="585119"/>
                  <a:pt x="340945" y="584425"/>
                </a:cubicBezTo>
                <a:cubicBezTo>
                  <a:pt x="320158" y="576656"/>
                  <a:pt x="306706" y="577716"/>
                  <a:pt x="286621" y="583668"/>
                </a:cubicBezTo>
                <a:cubicBezTo>
                  <a:pt x="275089" y="560947"/>
                  <a:pt x="258734" y="542988"/>
                  <a:pt x="233948" y="534531"/>
                </a:cubicBezTo>
                <a:cubicBezTo>
                  <a:pt x="209361" y="526039"/>
                  <a:pt x="185309" y="529261"/>
                  <a:pt x="162779" y="538517"/>
                </a:cubicBezTo>
                <a:cubicBezTo>
                  <a:pt x="157261" y="526295"/>
                  <a:pt x="151853" y="514665"/>
                  <a:pt x="146371" y="502641"/>
                </a:cubicBezTo>
                <a:cubicBezTo>
                  <a:pt x="166223" y="496529"/>
                  <a:pt x="183874" y="485119"/>
                  <a:pt x="196829" y="467040"/>
                </a:cubicBezTo>
                <a:cubicBezTo>
                  <a:pt x="227102" y="489760"/>
                  <a:pt x="261161" y="489985"/>
                  <a:pt x="291634" y="464187"/>
                </a:cubicBezTo>
                <a:cubicBezTo>
                  <a:pt x="303898" y="479847"/>
                  <a:pt x="319250" y="491269"/>
                  <a:pt x="339848" y="495814"/>
                </a:cubicBezTo>
                <a:cubicBezTo>
                  <a:pt x="341456" y="487981"/>
                  <a:pt x="343137" y="480540"/>
                  <a:pt x="344709" y="472509"/>
                </a:cubicBezTo>
                <a:cubicBezTo>
                  <a:pt x="322528" y="466016"/>
                  <a:pt x="308439" y="451508"/>
                  <a:pt x="302160" y="429650"/>
                </a:cubicBezTo>
                <a:cubicBezTo>
                  <a:pt x="295916" y="407989"/>
                  <a:pt x="301505" y="388623"/>
                  <a:pt x="317151" y="371880"/>
                </a:cubicBezTo>
                <a:cubicBezTo>
                  <a:pt x="311383" y="366020"/>
                  <a:pt x="305921" y="360715"/>
                  <a:pt x="300153" y="354855"/>
                </a:cubicBezTo>
                <a:cubicBezTo>
                  <a:pt x="284879" y="370308"/>
                  <a:pt x="276797" y="388301"/>
                  <a:pt x="275979" y="409229"/>
                </a:cubicBezTo>
                <a:cubicBezTo>
                  <a:pt x="275646" y="418457"/>
                  <a:pt x="277948" y="427606"/>
                  <a:pt x="278835" y="436812"/>
                </a:cubicBezTo>
                <a:cubicBezTo>
                  <a:pt x="279002" y="438818"/>
                  <a:pt x="278688" y="441524"/>
                  <a:pt x="277330" y="442997"/>
                </a:cubicBezTo>
                <a:cubicBezTo>
                  <a:pt x="260099" y="463292"/>
                  <a:pt x="230451" y="464901"/>
                  <a:pt x="211427" y="446824"/>
                </a:cubicBezTo>
                <a:cubicBezTo>
                  <a:pt x="209954" y="445467"/>
                  <a:pt x="208941" y="442191"/>
                  <a:pt x="209401" y="440273"/>
                </a:cubicBezTo>
                <a:cubicBezTo>
                  <a:pt x="212477" y="426056"/>
                  <a:pt x="211775" y="412334"/>
                  <a:pt x="206434" y="398858"/>
                </a:cubicBezTo>
                <a:cubicBezTo>
                  <a:pt x="205748" y="397356"/>
                  <a:pt x="205990" y="394255"/>
                  <a:pt x="207223" y="393213"/>
                </a:cubicBezTo>
                <a:cubicBezTo>
                  <a:pt x="231524" y="370389"/>
                  <a:pt x="232881" y="331435"/>
                  <a:pt x="213263" y="300227"/>
                </a:cubicBezTo>
                <a:cubicBezTo>
                  <a:pt x="212417" y="298958"/>
                  <a:pt x="211768" y="297651"/>
                  <a:pt x="210849" y="295987"/>
                </a:cubicBezTo>
                <a:cubicBezTo>
                  <a:pt x="217525" y="293531"/>
                  <a:pt x="224114" y="291704"/>
                  <a:pt x="230359" y="289124"/>
                </a:cubicBezTo>
                <a:cubicBezTo>
                  <a:pt x="263644" y="275232"/>
                  <a:pt x="282205" y="244506"/>
                  <a:pt x="278448" y="208737"/>
                </a:cubicBezTo>
                <a:cubicBezTo>
                  <a:pt x="277932" y="203741"/>
                  <a:pt x="278998" y="200692"/>
                  <a:pt x="283559" y="197812"/>
                </a:cubicBezTo>
                <a:cubicBezTo>
                  <a:pt x="302800" y="185089"/>
                  <a:pt x="313049" y="166696"/>
                  <a:pt x="314933" y="142718"/>
                </a:cubicBezTo>
                <a:cubicBezTo>
                  <a:pt x="306726" y="142401"/>
                  <a:pt x="299111" y="141975"/>
                  <a:pt x="291729" y="141710"/>
                </a:cubicBezTo>
                <a:cubicBezTo>
                  <a:pt x="288305" y="184917"/>
                  <a:pt x="240257" y="198277"/>
                  <a:pt x="204653" y="172059"/>
                </a:cubicBezTo>
                <a:cubicBezTo>
                  <a:pt x="199850" y="178039"/>
                  <a:pt x="195085" y="184217"/>
                  <a:pt x="190282" y="190196"/>
                </a:cubicBezTo>
                <a:cubicBezTo>
                  <a:pt x="203291" y="203274"/>
                  <a:pt x="223160" y="209381"/>
                  <a:pt x="254302" y="210348"/>
                </a:cubicBezTo>
                <a:cubicBezTo>
                  <a:pt x="258834" y="241492"/>
                  <a:pt x="238558" y="268460"/>
                  <a:pt x="206445" y="272154"/>
                </a:cubicBezTo>
                <a:cubicBezTo>
                  <a:pt x="171144" y="276232"/>
                  <a:pt x="139743" y="266146"/>
                  <a:pt x="114462" y="240670"/>
                </a:cubicBezTo>
                <a:cubicBezTo>
                  <a:pt x="86234" y="212479"/>
                  <a:pt x="89402" y="167894"/>
                  <a:pt x="120246" y="146306"/>
                </a:cubicBezTo>
                <a:cubicBezTo>
                  <a:pt x="131958" y="138030"/>
                  <a:pt x="145083" y="135198"/>
                  <a:pt x="159117" y="137290"/>
                </a:cubicBezTo>
                <a:cubicBezTo>
                  <a:pt x="163311" y="137940"/>
                  <a:pt x="165136" y="136789"/>
                  <a:pt x="166880" y="133004"/>
                </a:cubicBezTo>
                <a:cubicBezTo>
                  <a:pt x="177313" y="110095"/>
                  <a:pt x="189847" y="88630"/>
                  <a:pt x="208914" y="71662"/>
                </a:cubicBezTo>
                <a:cubicBezTo>
                  <a:pt x="216957" y="64472"/>
                  <a:pt x="225490" y="58567"/>
                  <a:pt x="234805" y="54681"/>
                </a:cubicBezTo>
                <a:close/>
                <a:moveTo>
                  <a:pt x="518054" y="685"/>
                </a:moveTo>
                <a:cubicBezTo>
                  <a:pt x="535695" y="-1964"/>
                  <a:pt x="551960" y="3383"/>
                  <a:pt x="567481" y="11310"/>
                </a:cubicBezTo>
                <a:cubicBezTo>
                  <a:pt x="586392" y="21056"/>
                  <a:pt x="602181" y="34843"/>
                  <a:pt x="617166" y="49796"/>
                </a:cubicBezTo>
                <a:cubicBezTo>
                  <a:pt x="619412" y="52029"/>
                  <a:pt x="621119" y="53546"/>
                  <a:pt x="624803" y="51439"/>
                </a:cubicBezTo>
                <a:cubicBezTo>
                  <a:pt x="645553" y="40272"/>
                  <a:pt x="666213" y="40732"/>
                  <a:pt x="685335" y="54921"/>
                </a:cubicBezTo>
                <a:cubicBezTo>
                  <a:pt x="704960" y="69628"/>
                  <a:pt x="713618" y="90027"/>
                  <a:pt x="709531" y="114208"/>
                </a:cubicBezTo>
                <a:cubicBezTo>
                  <a:pt x="704617" y="143838"/>
                  <a:pt x="686008" y="164388"/>
                  <a:pt x="661812" y="180063"/>
                </a:cubicBezTo>
                <a:cubicBezTo>
                  <a:pt x="646343" y="190051"/>
                  <a:pt x="629358" y="196244"/>
                  <a:pt x="610202" y="195099"/>
                </a:cubicBezTo>
                <a:cubicBezTo>
                  <a:pt x="586961" y="193894"/>
                  <a:pt x="565244" y="174481"/>
                  <a:pt x="562692" y="152954"/>
                </a:cubicBezTo>
                <a:cubicBezTo>
                  <a:pt x="585571" y="146688"/>
                  <a:pt x="602749" y="132718"/>
                  <a:pt x="615624" y="112005"/>
                </a:cubicBezTo>
                <a:cubicBezTo>
                  <a:pt x="608733" y="107779"/>
                  <a:pt x="602074" y="103714"/>
                  <a:pt x="594985" y="99523"/>
                </a:cubicBezTo>
                <a:cubicBezTo>
                  <a:pt x="584014" y="116217"/>
                  <a:pt x="569428" y="127672"/>
                  <a:pt x="549403" y="129539"/>
                </a:cubicBezTo>
                <a:cubicBezTo>
                  <a:pt x="528196" y="131624"/>
                  <a:pt x="513136" y="121778"/>
                  <a:pt x="503638" y="102348"/>
                </a:cubicBezTo>
                <a:cubicBezTo>
                  <a:pt x="496480" y="105504"/>
                  <a:pt x="489322" y="108659"/>
                  <a:pt x="481968" y="111852"/>
                </a:cubicBezTo>
                <a:cubicBezTo>
                  <a:pt x="491757" y="132858"/>
                  <a:pt x="507348" y="146680"/>
                  <a:pt x="529275" y="151795"/>
                </a:cubicBezTo>
                <a:cubicBezTo>
                  <a:pt x="536517" y="153512"/>
                  <a:pt x="538661" y="157394"/>
                  <a:pt x="540380" y="163391"/>
                </a:cubicBezTo>
                <a:cubicBezTo>
                  <a:pt x="547848" y="187270"/>
                  <a:pt x="562876" y="204659"/>
                  <a:pt x="586552" y="213729"/>
                </a:cubicBezTo>
                <a:cubicBezTo>
                  <a:pt x="601672" y="219490"/>
                  <a:pt x="617458" y="220036"/>
                  <a:pt x="633128" y="217751"/>
                </a:cubicBezTo>
                <a:cubicBezTo>
                  <a:pt x="632490" y="226425"/>
                  <a:pt x="631028" y="235047"/>
                  <a:pt x="631375" y="243538"/>
                </a:cubicBezTo>
                <a:cubicBezTo>
                  <a:pt x="632531" y="271842"/>
                  <a:pt x="644151" y="293936"/>
                  <a:pt x="670400" y="307011"/>
                </a:cubicBezTo>
                <a:cubicBezTo>
                  <a:pt x="672391" y="307865"/>
                  <a:pt x="674389" y="310959"/>
                  <a:pt x="674359" y="313002"/>
                </a:cubicBezTo>
                <a:cubicBezTo>
                  <a:pt x="674507" y="327029"/>
                  <a:pt x="678128" y="340009"/>
                  <a:pt x="686366" y="351523"/>
                </a:cubicBezTo>
                <a:cubicBezTo>
                  <a:pt x="688597" y="354777"/>
                  <a:pt x="688444" y="357250"/>
                  <a:pt x="686786" y="360408"/>
                </a:cubicBezTo>
                <a:cubicBezTo>
                  <a:pt x="674346" y="383485"/>
                  <a:pt x="647586" y="391893"/>
                  <a:pt x="624276" y="379293"/>
                </a:cubicBezTo>
                <a:cubicBezTo>
                  <a:pt x="622212" y="378045"/>
                  <a:pt x="620696" y="374251"/>
                  <a:pt x="620186" y="371494"/>
                </a:cubicBezTo>
                <a:cubicBezTo>
                  <a:pt x="616003" y="343340"/>
                  <a:pt x="601859" y="321918"/>
                  <a:pt x="577039" y="307763"/>
                </a:cubicBezTo>
                <a:cubicBezTo>
                  <a:pt x="575443" y="306837"/>
                  <a:pt x="573488" y="306179"/>
                  <a:pt x="571263" y="305164"/>
                </a:cubicBezTo>
                <a:cubicBezTo>
                  <a:pt x="567934" y="312501"/>
                  <a:pt x="564766" y="319605"/>
                  <a:pt x="561472" y="327139"/>
                </a:cubicBezTo>
                <a:cubicBezTo>
                  <a:pt x="582070" y="337186"/>
                  <a:pt x="594443" y="353436"/>
                  <a:pt x="596193" y="376131"/>
                </a:cubicBezTo>
                <a:cubicBezTo>
                  <a:pt x="598066" y="398396"/>
                  <a:pt x="590093" y="416979"/>
                  <a:pt x="571697" y="430972"/>
                </a:cubicBezTo>
                <a:cubicBezTo>
                  <a:pt x="575998" y="437714"/>
                  <a:pt x="580263" y="444259"/>
                  <a:pt x="584565" y="451001"/>
                </a:cubicBezTo>
                <a:cubicBezTo>
                  <a:pt x="602215" y="439591"/>
                  <a:pt x="612471" y="423437"/>
                  <a:pt x="618292" y="404232"/>
                </a:cubicBezTo>
                <a:cubicBezTo>
                  <a:pt x="656636" y="417720"/>
                  <a:pt x="688185" y="404353"/>
                  <a:pt x="707017" y="373985"/>
                </a:cubicBezTo>
                <a:cubicBezTo>
                  <a:pt x="717097" y="377826"/>
                  <a:pt x="726965" y="382724"/>
                  <a:pt x="737381" y="385077"/>
                </a:cubicBezTo>
                <a:cubicBezTo>
                  <a:pt x="747600" y="387467"/>
                  <a:pt x="758243" y="387740"/>
                  <a:pt x="767814" y="388823"/>
                </a:cubicBezTo>
                <a:cubicBezTo>
                  <a:pt x="767007" y="400991"/>
                  <a:pt x="766309" y="413750"/>
                  <a:pt x="765487" y="426939"/>
                </a:cubicBezTo>
                <a:cubicBezTo>
                  <a:pt x="708784" y="427639"/>
                  <a:pt x="673764" y="455296"/>
                  <a:pt x="665711" y="514227"/>
                </a:cubicBezTo>
                <a:cubicBezTo>
                  <a:pt x="646576" y="514301"/>
                  <a:pt x="629861" y="520852"/>
                  <a:pt x="615799" y="534043"/>
                </a:cubicBezTo>
                <a:cubicBezTo>
                  <a:pt x="614762" y="535049"/>
                  <a:pt x="612633" y="535647"/>
                  <a:pt x="611378" y="535471"/>
                </a:cubicBezTo>
                <a:cubicBezTo>
                  <a:pt x="587569" y="530093"/>
                  <a:pt x="565924" y="535315"/>
                  <a:pt x="545354" y="547467"/>
                </a:cubicBezTo>
                <a:cubicBezTo>
                  <a:pt x="544800" y="547774"/>
                  <a:pt x="544172" y="547686"/>
                  <a:pt x="543618" y="547992"/>
                </a:cubicBezTo>
                <a:cubicBezTo>
                  <a:pt x="504751" y="508527"/>
                  <a:pt x="497966" y="435430"/>
                  <a:pt x="543114" y="378809"/>
                </a:cubicBezTo>
                <a:cubicBezTo>
                  <a:pt x="513284" y="360692"/>
                  <a:pt x="490336" y="336822"/>
                  <a:pt x="481297" y="302233"/>
                </a:cubicBezTo>
                <a:cubicBezTo>
                  <a:pt x="471988" y="267287"/>
                  <a:pt x="479922" y="235266"/>
                  <a:pt x="497521" y="205940"/>
                </a:cubicBezTo>
                <a:cubicBezTo>
                  <a:pt x="488494" y="194571"/>
                  <a:pt x="478826" y="184135"/>
                  <a:pt x="471375" y="172476"/>
                </a:cubicBezTo>
                <a:cubicBezTo>
                  <a:pt x="446267" y="132505"/>
                  <a:pt x="440053" y="90061"/>
                  <a:pt x="460261" y="46197"/>
                </a:cubicBezTo>
                <a:cubicBezTo>
                  <a:pt x="471621" y="21691"/>
                  <a:pt x="490099" y="4833"/>
                  <a:pt x="518054" y="685"/>
                </a:cubicBezTo>
                <a:close/>
              </a:path>
            </a:pathLst>
          </a:custGeom>
          <a:solidFill>
            <a:schemeClr val="bg1"/>
          </a:solidFill>
          <a:ln w="80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AA7268B2-ADB1-4901-834F-3D4CA43E2EB1}"/>
              </a:ext>
            </a:extLst>
          </p:cNvPr>
          <p:cNvSpPr/>
          <p:nvPr userDrawn="1"/>
        </p:nvSpPr>
        <p:spPr>
          <a:xfrm rot="16200000">
            <a:off x="10203794" y="3334297"/>
            <a:ext cx="3200653" cy="139596"/>
          </a:xfrm>
          <a:custGeom>
            <a:avLst/>
            <a:gdLst>
              <a:gd name="connsiteX0" fmla="*/ 3200653 w 3200653"/>
              <a:gd name="connsiteY0" fmla="*/ 78173 h 139596"/>
              <a:gd name="connsiteX1" fmla="*/ 3200653 w 3200653"/>
              <a:gd name="connsiteY1" fmla="*/ 98497 h 139596"/>
              <a:gd name="connsiteX2" fmla="*/ 3127329 w 3200653"/>
              <a:gd name="connsiteY2" fmla="*/ 93449 h 139596"/>
              <a:gd name="connsiteX3" fmla="*/ 2836766 w 3200653"/>
              <a:gd name="connsiteY3" fmla="*/ 58277 h 139596"/>
              <a:gd name="connsiteX4" fmla="*/ 2022337 w 3200653"/>
              <a:gd name="connsiteY4" fmla="*/ 26353 h 139596"/>
              <a:gd name="connsiteX5" fmla="*/ 1297739 w 3200653"/>
              <a:gd name="connsiteY5" fmla="*/ 62733 h 139596"/>
              <a:gd name="connsiteX6" fmla="*/ 703065 w 3200653"/>
              <a:gd name="connsiteY6" fmla="*/ 112473 h 139596"/>
              <a:gd name="connsiteX7" fmla="*/ 61306 w 3200653"/>
              <a:gd name="connsiteY7" fmla="*/ 139201 h 139596"/>
              <a:gd name="connsiteX8" fmla="*/ 0 w 3200653"/>
              <a:gd name="connsiteY8" fmla="*/ 136865 h 139596"/>
              <a:gd name="connsiteX9" fmla="*/ 0 w 3200653"/>
              <a:gd name="connsiteY9" fmla="*/ 116626 h 139596"/>
              <a:gd name="connsiteX10" fmla="*/ 10206 w 3200653"/>
              <a:gd name="connsiteY10" fmla="*/ 117115 h 139596"/>
              <a:gd name="connsiteX11" fmla="*/ 380114 w 3200653"/>
              <a:gd name="connsiteY11" fmla="*/ 110989 h 139596"/>
              <a:gd name="connsiteX12" fmla="*/ 943608 w 3200653"/>
              <a:gd name="connsiteY12" fmla="*/ 68671 h 139596"/>
              <a:gd name="connsiteX13" fmla="*/ 1527888 w 3200653"/>
              <a:gd name="connsiteY13" fmla="*/ 25611 h 139596"/>
              <a:gd name="connsiteX14" fmla="*/ 2331923 w 3200653"/>
              <a:gd name="connsiteY14" fmla="*/ 369 h 139596"/>
              <a:gd name="connsiteX15" fmla="*/ 2958522 w 3200653"/>
              <a:gd name="connsiteY15" fmla="*/ 52339 h 139596"/>
              <a:gd name="connsiteX16" fmla="*/ 3181339 w 3200653"/>
              <a:gd name="connsiteY16" fmla="*/ 77209 h 139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200653" h="139596">
                <a:moveTo>
                  <a:pt x="3200653" y="78173"/>
                </a:moveTo>
                <a:lnTo>
                  <a:pt x="3200653" y="98497"/>
                </a:lnTo>
                <a:lnTo>
                  <a:pt x="3127329" y="93449"/>
                </a:lnTo>
                <a:cubicBezTo>
                  <a:pt x="3030351" y="84263"/>
                  <a:pt x="2933651" y="70899"/>
                  <a:pt x="2836766" y="58277"/>
                </a:cubicBezTo>
                <a:cubicBezTo>
                  <a:pt x="2566526" y="22641"/>
                  <a:pt x="2294803" y="15217"/>
                  <a:pt x="2022337" y="26353"/>
                </a:cubicBezTo>
                <a:cubicBezTo>
                  <a:pt x="1781051" y="36005"/>
                  <a:pt x="1539025" y="44915"/>
                  <a:pt x="1297739" y="62733"/>
                </a:cubicBezTo>
                <a:lnTo>
                  <a:pt x="703065" y="112473"/>
                </a:lnTo>
                <a:cubicBezTo>
                  <a:pt x="489250" y="129735"/>
                  <a:pt x="275434" y="141985"/>
                  <a:pt x="61306" y="139201"/>
                </a:cubicBezTo>
                <a:lnTo>
                  <a:pt x="0" y="136865"/>
                </a:lnTo>
                <a:lnTo>
                  <a:pt x="0" y="116626"/>
                </a:lnTo>
                <a:lnTo>
                  <a:pt x="10206" y="117115"/>
                </a:lnTo>
                <a:cubicBezTo>
                  <a:pt x="133447" y="119899"/>
                  <a:pt x="256873" y="116929"/>
                  <a:pt x="380114" y="110989"/>
                </a:cubicBezTo>
                <a:cubicBezTo>
                  <a:pt x="567945" y="102079"/>
                  <a:pt x="755777" y="85747"/>
                  <a:pt x="943608" y="68671"/>
                </a:cubicBezTo>
                <a:cubicBezTo>
                  <a:pt x="1138121" y="50853"/>
                  <a:pt x="1332632" y="35263"/>
                  <a:pt x="1527888" y="25611"/>
                </a:cubicBezTo>
                <a:cubicBezTo>
                  <a:pt x="1795900" y="12991"/>
                  <a:pt x="2063912" y="-2601"/>
                  <a:pt x="2331923" y="369"/>
                </a:cubicBezTo>
                <a:cubicBezTo>
                  <a:pt x="2542027" y="2597"/>
                  <a:pt x="2750646" y="23383"/>
                  <a:pt x="2958522" y="52339"/>
                </a:cubicBezTo>
                <a:cubicBezTo>
                  <a:pt x="3032393" y="62731"/>
                  <a:pt x="3106634" y="71641"/>
                  <a:pt x="3181339" y="77209"/>
                </a:cubicBezTo>
                <a:close/>
              </a:path>
            </a:pathLst>
          </a:custGeom>
          <a:solidFill>
            <a:schemeClr val="bg1"/>
          </a:solidFill>
          <a:ln w="80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86D232F1-6876-4739-8D8E-3A943B5ED93F}"/>
              </a:ext>
            </a:extLst>
          </p:cNvPr>
          <p:cNvSpPr/>
          <p:nvPr userDrawn="1"/>
        </p:nvSpPr>
        <p:spPr>
          <a:xfrm flipH="1">
            <a:off x="10092610" y="4973601"/>
            <a:ext cx="1885819" cy="1485438"/>
          </a:xfrm>
          <a:custGeom>
            <a:avLst/>
            <a:gdLst>
              <a:gd name="connsiteX0" fmla="*/ 205688 w 1854014"/>
              <a:gd name="connsiteY0" fmla="*/ 1383334 h 1485438"/>
              <a:gd name="connsiteX1" fmla="*/ 331899 w 1854014"/>
              <a:gd name="connsiteY1" fmla="*/ 1312061 h 1485438"/>
              <a:gd name="connsiteX2" fmla="*/ 434352 w 1854014"/>
              <a:gd name="connsiteY2" fmla="*/ 1080428 h 1485438"/>
              <a:gd name="connsiteX3" fmla="*/ 419503 w 1854014"/>
              <a:gd name="connsiteY3" fmla="*/ 1061868 h 1485438"/>
              <a:gd name="connsiteX4" fmla="*/ 296263 w 1854014"/>
              <a:gd name="connsiteY4" fmla="*/ 1041080 h 1485438"/>
              <a:gd name="connsiteX5" fmla="*/ 87644 w 1854014"/>
              <a:gd name="connsiteY5" fmla="*/ 1098246 h 1485438"/>
              <a:gd name="connsiteX6" fmla="*/ 19342 w 1854014"/>
              <a:gd name="connsiteY6" fmla="*/ 1239305 h 1485438"/>
              <a:gd name="connsiteX7" fmla="*/ 205688 w 1854014"/>
              <a:gd name="connsiteY7" fmla="*/ 1383334 h 1485438"/>
              <a:gd name="connsiteX8" fmla="*/ 1405860 w 1854014"/>
              <a:gd name="connsiteY8" fmla="*/ 1485044 h 1485438"/>
              <a:gd name="connsiteX9" fmla="*/ 1191616 w 1854014"/>
              <a:gd name="connsiteY9" fmla="*/ 1476878 h 1485438"/>
              <a:gd name="connsiteX10" fmla="*/ 897618 w 1854014"/>
              <a:gd name="connsiteY10" fmla="*/ 1437529 h 1485438"/>
              <a:gd name="connsiteX11" fmla="*/ 688257 w 1854014"/>
              <a:gd name="connsiteY11" fmla="*/ 1277911 h 1485438"/>
              <a:gd name="connsiteX12" fmla="*/ 480381 w 1854014"/>
              <a:gd name="connsiteY12" fmla="*/ 1081171 h 1485438"/>
              <a:gd name="connsiteX13" fmla="*/ 453655 w 1854014"/>
              <a:gd name="connsiteY13" fmla="*/ 1094534 h 1485438"/>
              <a:gd name="connsiteX14" fmla="*/ 362337 w 1854014"/>
              <a:gd name="connsiteY14" fmla="*/ 1310576 h 1485438"/>
              <a:gd name="connsiteX15" fmla="*/ 52750 w 1854014"/>
              <a:gd name="connsiteY15" fmla="*/ 1347697 h 1485438"/>
              <a:gd name="connsiteX16" fmla="*/ 70568 w 1854014"/>
              <a:gd name="connsiteY16" fmla="*/ 1088594 h 1485438"/>
              <a:gd name="connsiteX17" fmla="*/ 338580 w 1854014"/>
              <a:gd name="connsiteY17" fmla="*/ 1025489 h 1485438"/>
              <a:gd name="connsiteX18" fmla="*/ 426927 w 1854014"/>
              <a:gd name="connsiteY18" fmla="*/ 1041823 h 1485438"/>
              <a:gd name="connsiteX19" fmla="*/ 449942 w 1854014"/>
              <a:gd name="connsiteY19" fmla="*/ 1030687 h 1485438"/>
              <a:gd name="connsiteX20" fmla="*/ 508593 w 1854014"/>
              <a:gd name="connsiteY20" fmla="*/ 708478 h 1485438"/>
              <a:gd name="connsiteX21" fmla="*/ 378670 w 1854014"/>
              <a:gd name="connsiteY21" fmla="*/ 419678 h 1485438"/>
              <a:gd name="connsiteX22" fmla="*/ 251717 w 1854014"/>
              <a:gd name="connsiteY22" fmla="*/ 309059 h 1485438"/>
              <a:gd name="connsiteX23" fmla="*/ 110044 w 1854014"/>
              <a:gd name="connsiteY23" fmla="*/ 33750 h 1485438"/>
              <a:gd name="connsiteX24" fmla="*/ 109081 w 1854014"/>
              <a:gd name="connsiteY24" fmla="*/ 0 h 1485438"/>
              <a:gd name="connsiteX25" fmla="*/ 125877 w 1854014"/>
              <a:gd name="connsiteY25" fmla="*/ 0 h 1485438"/>
              <a:gd name="connsiteX26" fmla="*/ 125601 w 1854014"/>
              <a:gd name="connsiteY26" fmla="*/ 12000 h 1485438"/>
              <a:gd name="connsiteX27" fmla="*/ 144068 w 1854014"/>
              <a:gd name="connsiteY27" fmla="*/ 99698 h 1485438"/>
              <a:gd name="connsiteX28" fmla="*/ 344519 w 1854014"/>
              <a:gd name="connsiteY28" fmla="*/ 363255 h 1485438"/>
              <a:gd name="connsiteX29" fmla="*/ 490033 w 1854014"/>
              <a:gd name="connsiteY29" fmla="*/ 526586 h 1485438"/>
              <a:gd name="connsiteX30" fmla="*/ 515275 w 1854014"/>
              <a:gd name="connsiteY30" fmla="*/ 823552 h 1485438"/>
              <a:gd name="connsiteX31" fmla="*/ 468503 w 1854014"/>
              <a:gd name="connsiteY31" fmla="*/ 1027717 h 1485438"/>
              <a:gd name="connsiteX32" fmla="*/ 479639 w 1854014"/>
              <a:gd name="connsiteY32" fmla="*/ 1059641 h 1485438"/>
              <a:gd name="connsiteX33" fmla="*/ 691970 w 1854014"/>
              <a:gd name="connsiteY33" fmla="*/ 1247471 h 1485438"/>
              <a:gd name="connsiteX34" fmla="*/ 985966 w 1854014"/>
              <a:gd name="connsiteY34" fmla="*/ 1434560 h 1485438"/>
              <a:gd name="connsiteX35" fmla="*/ 1724669 w 1854014"/>
              <a:gd name="connsiteY35" fmla="*/ 1456832 h 1485438"/>
              <a:gd name="connsiteX36" fmla="*/ 1854014 w 1854014"/>
              <a:gd name="connsiteY36" fmla="*/ 1448524 h 1485438"/>
              <a:gd name="connsiteX37" fmla="*/ 1854014 w 1854014"/>
              <a:gd name="connsiteY37" fmla="*/ 1472097 h 1485438"/>
              <a:gd name="connsiteX38" fmla="*/ 1833793 w 1854014"/>
              <a:gd name="connsiteY38" fmla="*/ 1473537 h 1485438"/>
              <a:gd name="connsiteX39" fmla="*/ 1405860 w 1854014"/>
              <a:gd name="connsiteY39" fmla="*/ 1485044 h 1485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854014" h="1485438">
                <a:moveTo>
                  <a:pt x="205688" y="1383334"/>
                </a:moveTo>
                <a:cubicBezTo>
                  <a:pt x="253202" y="1383334"/>
                  <a:pt x="297747" y="1355864"/>
                  <a:pt x="331899" y="1312061"/>
                </a:cubicBezTo>
                <a:cubicBezTo>
                  <a:pt x="386095" y="1243759"/>
                  <a:pt x="411336" y="1162836"/>
                  <a:pt x="434352" y="1080428"/>
                </a:cubicBezTo>
                <a:cubicBezTo>
                  <a:pt x="438064" y="1066323"/>
                  <a:pt x="430639" y="1064838"/>
                  <a:pt x="419503" y="1061868"/>
                </a:cubicBezTo>
                <a:cubicBezTo>
                  <a:pt x="379413" y="1048504"/>
                  <a:pt x="337838" y="1042565"/>
                  <a:pt x="296263" y="1041080"/>
                </a:cubicBezTo>
                <a:cubicBezTo>
                  <a:pt x="221278" y="1038853"/>
                  <a:pt x="150006" y="1052959"/>
                  <a:pt x="87644" y="1098246"/>
                </a:cubicBezTo>
                <a:cubicBezTo>
                  <a:pt x="40130" y="1132397"/>
                  <a:pt x="12660" y="1178427"/>
                  <a:pt x="19342" y="1239305"/>
                </a:cubicBezTo>
                <a:cubicBezTo>
                  <a:pt x="28250" y="1322456"/>
                  <a:pt x="101750" y="1382591"/>
                  <a:pt x="205688" y="1383334"/>
                </a:cubicBezTo>
                <a:close/>
                <a:moveTo>
                  <a:pt x="1405860" y="1485044"/>
                </a:moveTo>
                <a:cubicBezTo>
                  <a:pt x="1334484" y="1484116"/>
                  <a:pt x="1263073" y="1481518"/>
                  <a:pt x="1191616" y="1476878"/>
                </a:cubicBezTo>
                <a:cubicBezTo>
                  <a:pt x="1092874" y="1470196"/>
                  <a:pt x="994134" y="1463514"/>
                  <a:pt x="897618" y="1437529"/>
                </a:cubicBezTo>
                <a:cubicBezTo>
                  <a:pt x="805559" y="1412288"/>
                  <a:pt x="731318" y="1368485"/>
                  <a:pt x="688257" y="1277911"/>
                </a:cubicBezTo>
                <a:cubicBezTo>
                  <a:pt x="645198" y="1186594"/>
                  <a:pt x="577638" y="1118292"/>
                  <a:pt x="480381" y="1081171"/>
                </a:cubicBezTo>
                <a:cubicBezTo>
                  <a:pt x="462563" y="1074489"/>
                  <a:pt x="458852" y="1075974"/>
                  <a:pt x="453655" y="1094534"/>
                </a:cubicBezTo>
                <a:cubicBezTo>
                  <a:pt x="432124" y="1170261"/>
                  <a:pt x="406883" y="1244502"/>
                  <a:pt x="362337" y="1310576"/>
                </a:cubicBezTo>
                <a:cubicBezTo>
                  <a:pt x="272505" y="1443469"/>
                  <a:pt x="124022" y="1416743"/>
                  <a:pt x="52750" y="1347697"/>
                </a:cubicBezTo>
                <a:cubicBezTo>
                  <a:pt x="-24461" y="1273455"/>
                  <a:pt x="-15551" y="1154669"/>
                  <a:pt x="70568" y="1088594"/>
                </a:cubicBezTo>
                <a:cubicBezTo>
                  <a:pt x="150749" y="1027717"/>
                  <a:pt x="242066" y="1015095"/>
                  <a:pt x="338580" y="1025489"/>
                </a:cubicBezTo>
                <a:cubicBezTo>
                  <a:pt x="368277" y="1028459"/>
                  <a:pt x="397973" y="1035140"/>
                  <a:pt x="426927" y="1041823"/>
                </a:cubicBezTo>
                <a:cubicBezTo>
                  <a:pt x="439549" y="1044792"/>
                  <a:pt x="446230" y="1045535"/>
                  <a:pt x="449942" y="1030687"/>
                </a:cubicBezTo>
                <a:cubicBezTo>
                  <a:pt x="477412" y="925264"/>
                  <a:pt x="507109" y="819098"/>
                  <a:pt x="508593" y="708478"/>
                </a:cubicBezTo>
                <a:cubicBezTo>
                  <a:pt x="510078" y="591919"/>
                  <a:pt x="469245" y="494662"/>
                  <a:pt x="378670" y="419678"/>
                </a:cubicBezTo>
                <a:cubicBezTo>
                  <a:pt x="335611" y="384043"/>
                  <a:pt x="291808" y="348407"/>
                  <a:pt x="251717" y="309059"/>
                </a:cubicBezTo>
                <a:cubicBezTo>
                  <a:pt x="170981" y="230548"/>
                  <a:pt x="124069" y="138257"/>
                  <a:pt x="110044" y="33750"/>
                </a:cubicBezTo>
                <a:lnTo>
                  <a:pt x="109081" y="0"/>
                </a:lnTo>
                <a:lnTo>
                  <a:pt x="125877" y="0"/>
                </a:lnTo>
                <a:lnTo>
                  <a:pt x="125601" y="12000"/>
                </a:lnTo>
                <a:cubicBezTo>
                  <a:pt x="128663" y="41789"/>
                  <a:pt x="135159" y="70744"/>
                  <a:pt x="144068" y="99698"/>
                </a:cubicBezTo>
                <a:cubicBezTo>
                  <a:pt x="178961" y="211803"/>
                  <a:pt x="253944" y="292726"/>
                  <a:pt x="344519" y="363255"/>
                </a:cubicBezTo>
                <a:cubicBezTo>
                  <a:pt x="402428" y="408542"/>
                  <a:pt x="457367" y="457542"/>
                  <a:pt x="490033" y="526586"/>
                </a:cubicBezTo>
                <a:cubicBezTo>
                  <a:pt x="534578" y="622358"/>
                  <a:pt x="530123" y="722584"/>
                  <a:pt x="515275" y="823552"/>
                </a:cubicBezTo>
                <a:cubicBezTo>
                  <a:pt x="504881" y="892597"/>
                  <a:pt x="486321" y="960157"/>
                  <a:pt x="468503" y="1027717"/>
                </a:cubicBezTo>
                <a:cubicBezTo>
                  <a:pt x="464790" y="1041823"/>
                  <a:pt x="460336" y="1052959"/>
                  <a:pt x="479639" y="1059641"/>
                </a:cubicBezTo>
                <a:cubicBezTo>
                  <a:pt x="576153" y="1093049"/>
                  <a:pt x="650395" y="1156154"/>
                  <a:pt x="691970" y="1247471"/>
                </a:cubicBezTo>
                <a:cubicBezTo>
                  <a:pt x="750621" y="1376652"/>
                  <a:pt x="861241" y="1417484"/>
                  <a:pt x="985966" y="1434560"/>
                </a:cubicBezTo>
                <a:cubicBezTo>
                  <a:pt x="1230963" y="1468712"/>
                  <a:pt x="1478187" y="1468712"/>
                  <a:pt x="1724669" y="1456832"/>
                </a:cubicBezTo>
                <a:lnTo>
                  <a:pt x="1854014" y="1448524"/>
                </a:lnTo>
                <a:lnTo>
                  <a:pt x="1854014" y="1472097"/>
                </a:lnTo>
                <a:lnTo>
                  <a:pt x="1833793" y="1473537"/>
                </a:lnTo>
                <a:cubicBezTo>
                  <a:pt x="1691226" y="1482074"/>
                  <a:pt x="1548613" y="1486900"/>
                  <a:pt x="1405860" y="1485044"/>
                </a:cubicBezTo>
                <a:close/>
              </a:path>
            </a:pathLst>
          </a:custGeom>
          <a:solidFill>
            <a:schemeClr val="bg1"/>
          </a:solidFill>
          <a:ln w="80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6040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248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2446392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06671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3136765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8A28556-B5B1-4F38-99D0-3ACC601D651D}"/>
              </a:ext>
            </a:extLst>
          </p:cNvPr>
          <p:cNvSpPr/>
          <p:nvPr userDrawn="1"/>
        </p:nvSpPr>
        <p:spPr>
          <a:xfrm>
            <a:off x="5033727" y="0"/>
            <a:ext cx="715827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49FE674-D85C-4CFC-8436-F0B3D792B414}"/>
              </a:ext>
            </a:extLst>
          </p:cNvPr>
          <p:cNvGrpSpPr/>
          <p:nvPr userDrawn="1"/>
        </p:nvGrpSpPr>
        <p:grpSpPr>
          <a:xfrm>
            <a:off x="2059487" y="2025719"/>
            <a:ext cx="1756725" cy="2723580"/>
            <a:chOff x="1937089" y="1430968"/>
            <a:chExt cx="1756725" cy="2723580"/>
          </a:xfrm>
        </p:grpSpPr>
        <p:sp>
          <p:nvSpPr>
            <p:cNvPr id="4" name="Graphic 1">
              <a:extLst>
                <a:ext uri="{FF2B5EF4-FFF2-40B4-BE49-F238E27FC236}">
                  <a16:creationId xmlns:a16="http://schemas.microsoft.com/office/drawing/2014/main" id="{C38D6549-32C4-49F5-9672-3A21B3919318}"/>
                </a:ext>
              </a:extLst>
            </p:cNvPr>
            <p:cNvSpPr/>
            <p:nvPr/>
          </p:nvSpPr>
          <p:spPr>
            <a:xfrm>
              <a:off x="1937089" y="1430968"/>
              <a:ext cx="1756725" cy="1699004"/>
            </a:xfrm>
            <a:custGeom>
              <a:avLst/>
              <a:gdLst>
                <a:gd name="connsiteX0" fmla="*/ 2885485 w 2971219"/>
                <a:gd name="connsiteY0" fmla="*/ 602211 h 2873593"/>
                <a:gd name="connsiteX1" fmla="*/ 2333687 w 2971219"/>
                <a:gd name="connsiteY1" fmla="*/ 267312 h 2873593"/>
                <a:gd name="connsiteX2" fmla="*/ 2077313 w 2971219"/>
                <a:gd name="connsiteY2" fmla="*/ 338621 h 2873593"/>
                <a:gd name="connsiteX3" fmla="*/ 2048026 w 2971219"/>
                <a:gd name="connsiteY3" fmla="*/ 354326 h 2873593"/>
                <a:gd name="connsiteX4" fmla="*/ 2015767 w 2971219"/>
                <a:gd name="connsiteY4" fmla="*/ 384463 h 2873593"/>
                <a:gd name="connsiteX5" fmla="*/ 2042083 w 2971219"/>
                <a:gd name="connsiteY5" fmla="*/ 384463 h 2873593"/>
                <a:gd name="connsiteX6" fmla="*/ 2440651 w 2971219"/>
                <a:gd name="connsiteY6" fmla="*/ 552549 h 2873593"/>
                <a:gd name="connsiteX7" fmla="*/ 2448291 w 2971219"/>
                <a:gd name="connsiteY7" fmla="*/ 628952 h 2873593"/>
                <a:gd name="connsiteX8" fmla="*/ 2342601 w 2971219"/>
                <a:gd name="connsiteY8" fmla="*/ 698139 h 2873593"/>
                <a:gd name="connsiteX9" fmla="*/ 2234788 w 2971219"/>
                <a:gd name="connsiteY9" fmla="*/ 684132 h 2873593"/>
                <a:gd name="connsiteX10" fmla="*/ 1970350 w 2971219"/>
                <a:gd name="connsiteY10" fmla="*/ 539815 h 2873593"/>
                <a:gd name="connsiteX11" fmla="*/ 1708033 w 2971219"/>
                <a:gd name="connsiteY11" fmla="*/ 350082 h 2873593"/>
                <a:gd name="connsiteX12" fmla="*/ 1280178 w 2971219"/>
                <a:gd name="connsiteY12" fmla="*/ 101773 h 2873593"/>
                <a:gd name="connsiteX13" fmla="*/ 844258 w 2971219"/>
                <a:gd name="connsiteY13" fmla="*/ 327 h 2873593"/>
                <a:gd name="connsiteX14" fmla="*/ 489834 w 2971219"/>
                <a:gd name="connsiteY14" fmla="*/ 63996 h 2873593"/>
                <a:gd name="connsiteX15" fmla="*/ 59431 w 2971219"/>
                <a:gd name="connsiteY15" fmla="*/ 514772 h 2873593"/>
                <a:gd name="connsiteX16" fmla="*/ 33539 w 2971219"/>
                <a:gd name="connsiteY16" fmla="*/ 999505 h 2873593"/>
                <a:gd name="connsiteX17" fmla="*/ 528035 w 2971219"/>
                <a:gd name="connsiteY17" fmla="*/ 1489757 h 2873593"/>
                <a:gd name="connsiteX18" fmla="*/ 820912 w 2971219"/>
                <a:gd name="connsiteY18" fmla="*/ 1535598 h 2873593"/>
                <a:gd name="connsiteX19" fmla="*/ 833222 w 2971219"/>
                <a:gd name="connsiteY19" fmla="*/ 1544087 h 2873593"/>
                <a:gd name="connsiteX20" fmla="*/ 828977 w 2971219"/>
                <a:gd name="connsiteY20" fmla="*/ 1720663 h 2873593"/>
                <a:gd name="connsiteX21" fmla="*/ 828977 w 2971219"/>
                <a:gd name="connsiteY21" fmla="*/ 1843332 h 2873593"/>
                <a:gd name="connsiteX22" fmla="*/ 832373 w 2971219"/>
                <a:gd name="connsiteY22" fmla="*/ 1842483 h 2873593"/>
                <a:gd name="connsiteX23" fmla="*/ 1172789 w 2971219"/>
                <a:gd name="connsiteY23" fmla="*/ 1740188 h 2873593"/>
                <a:gd name="connsiteX24" fmla="*/ 1456329 w 2971219"/>
                <a:gd name="connsiteY24" fmla="*/ 1731274 h 2873593"/>
                <a:gd name="connsiteX25" fmla="*/ 1744961 w 2971219"/>
                <a:gd name="connsiteY25" fmla="*/ 1778814 h 2873593"/>
                <a:gd name="connsiteX26" fmla="*/ 2103630 w 2971219"/>
                <a:gd name="connsiteY26" fmla="*/ 1831022 h 2873593"/>
                <a:gd name="connsiteX27" fmla="*/ 2123155 w 2971219"/>
                <a:gd name="connsiteY27" fmla="*/ 1849699 h 2873593"/>
                <a:gd name="connsiteX28" fmla="*/ 2057788 w 2971219"/>
                <a:gd name="connsiteY28" fmla="*/ 2387914 h 2873593"/>
                <a:gd name="connsiteX29" fmla="*/ 2042508 w 2971219"/>
                <a:gd name="connsiteY29" fmla="*/ 2393007 h 2873593"/>
                <a:gd name="connsiteX30" fmla="*/ 1887155 w 2971219"/>
                <a:gd name="connsiteY30" fmla="*/ 2266518 h 2873593"/>
                <a:gd name="connsiteX31" fmla="*/ 1681292 w 2971219"/>
                <a:gd name="connsiteY31" fmla="*/ 2241900 h 2873593"/>
                <a:gd name="connsiteX32" fmla="*/ 1544192 w 2971219"/>
                <a:gd name="connsiteY32" fmla="*/ 2345468 h 2873593"/>
                <a:gd name="connsiteX33" fmla="*/ 1448688 w 2971219"/>
                <a:gd name="connsiteY33" fmla="*/ 2256331 h 2873593"/>
                <a:gd name="connsiteX34" fmla="*/ 1212689 w 2971219"/>
                <a:gd name="connsiteY34" fmla="*/ 2257605 h 2873593"/>
                <a:gd name="connsiteX35" fmla="*/ 1008524 w 2971219"/>
                <a:gd name="connsiteY35" fmla="*/ 2416353 h 2873593"/>
                <a:gd name="connsiteX36" fmla="*/ 987725 w 2971219"/>
                <a:gd name="connsiteY36" fmla="*/ 2431633 h 2873593"/>
                <a:gd name="connsiteX37" fmla="*/ 788229 w 2971219"/>
                <a:gd name="connsiteY37" fmla="*/ 2255058 h 2873593"/>
                <a:gd name="connsiteX38" fmla="*/ 610380 w 2971219"/>
                <a:gd name="connsiteY38" fmla="*/ 2334007 h 2873593"/>
                <a:gd name="connsiteX39" fmla="*/ 492805 w 2971219"/>
                <a:gd name="connsiteY39" fmla="*/ 2486813 h 2873593"/>
                <a:gd name="connsiteX40" fmla="*/ 534402 w 2971219"/>
                <a:gd name="connsiteY40" fmla="*/ 2685885 h 2873593"/>
                <a:gd name="connsiteX41" fmla="*/ 700790 w 2971219"/>
                <a:gd name="connsiteY41" fmla="*/ 2731726 h 2873593"/>
                <a:gd name="connsiteX42" fmla="*/ 851049 w 2971219"/>
                <a:gd name="connsiteY42" fmla="*/ 2678244 h 2873593"/>
                <a:gd name="connsiteX43" fmla="*/ 953344 w 2971219"/>
                <a:gd name="connsiteY43" fmla="*/ 2631978 h 2873593"/>
                <a:gd name="connsiteX44" fmla="*/ 1047574 w 2971219"/>
                <a:gd name="connsiteY44" fmla="*/ 2660417 h 2873593"/>
                <a:gd name="connsiteX45" fmla="*/ 1179156 w 2971219"/>
                <a:gd name="connsiteY45" fmla="*/ 2784359 h 2873593"/>
                <a:gd name="connsiteX46" fmla="*/ 1665163 w 2971219"/>
                <a:gd name="connsiteY46" fmla="*/ 2856093 h 2873593"/>
                <a:gd name="connsiteX47" fmla="*/ 2038688 w 2971219"/>
                <a:gd name="connsiteY47" fmla="*/ 2630280 h 2873593"/>
                <a:gd name="connsiteX48" fmla="*/ 2097688 w 2971219"/>
                <a:gd name="connsiteY48" fmla="*/ 2616698 h 2873593"/>
                <a:gd name="connsiteX49" fmla="*/ 2139285 w 2971219"/>
                <a:gd name="connsiteY49" fmla="*/ 2647259 h 2873593"/>
                <a:gd name="connsiteX50" fmla="*/ 2235637 w 2971219"/>
                <a:gd name="connsiteY50" fmla="*/ 2702439 h 2873593"/>
                <a:gd name="connsiteX51" fmla="*/ 2432586 w 2971219"/>
                <a:gd name="connsiteY51" fmla="*/ 2741489 h 2873593"/>
                <a:gd name="connsiteX52" fmla="*/ 2603219 w 2971219"/>
                <a:gd name="connsiteY52" fmla="*/ 2615424 h 2873593"/>
                <a:gd name="connsiteX53" fmla="*/ 2522148 w 2971219"/>
                <a:gd name="connsiteY53" fmla="*/ 2373907 h 2873593"/>
                <a:gd name="connsiteX54" fmla="*/ 2230544 w 2971219"/>
                <a:gd name="connsiteY54" fmla="*/ 2332734 h 2873593"/>
                <a:gd name="connsiteX55" fmla="*/ 2386320 w 2971219"/>
                <a:gd name="connsiteY55" fmla="*/ 2363720 h 2873593"/>
                <a:gd name="connsiteX56" fmla="*/ 2472486 w 2971219"/>
                <a:gd name="connsiteY56" fmla="*/ 2430360 h 2873593"/>
                <a:gd name="connsiteX57" fmla="*/ 2505593 w 2971219"/>
                <a:gd name="connsiteY57" fmla="*/ 2547935 h 2873593"/>
                <a:gd name="connsiteX58" fmla="*/ 2438529 w 2971219"/>
                <a:gd name="connsiteY58" fmla="*/ 2607784 h 2873593"/>
                <a:gd name="connsiteX59" fmla="*/ 2392263 w 2971219"/>
                <a:gd name="connsiteY59" fmla="*/ 2605662 h 2873593"/>
                <a:gd name="connsiteX60" fmla="*/ 2133342 w 2971219"/>
                <a:gd name="connsiteY60" fmla="*/ 2457525 h 2873593"/>
                <a:gd name="connsiteX61" fmla="*/ 2129947 w 2971219"/>
                <a:gd name="connsiteY61" fmla="*/ 2440122 h 2873593"/>
                <a:gd name="connsiteX62" fmla="*/ 2196587 w 2971219"/>
                <a:gd name="connsiteY62" fmla="*/ 2033065 h 2873593"/>
                <a:gd name="connsiteX63" fmla="*/ 2205500 w 2971219"/>
                <a:gd name="connsiteY63" fmla="*/ 1867950 h 2873593"/>
                <a:gd name="connsiteX64" fmla="*/ 2284450 w 2971219"/>
                <a:gd name="connsiteY64" fmla="*/ 1738490 h 2873593"/>
                <a:gd name="connsiteX65" fmla="*/ 2328169 w 2971219"/>
                <a:gd name="connsiteY65" fmla="*/ 1645109 h 2873593"/>
                <a:gd name="connsiteX66" fmla="*/ 2272141 w 2971219"/>
                <a:gd name="connsiteY66" fmla="*/ 1575073 h 2873593"/>
                <a:gd name="connsiteX67" fmla="*/ 2157536 w 2971219"/>
                <a:gd name="connsiteY67" fmla="*/ 1663361 h 2873593"/>
                <a:gd name="connsiteX68" fmla="*/ 2081983 w 2971219"/>
                <a:gd name="connsiteY68" fmla="*/ 1765656 h 2873593"/>
                <a:gd name="connsiteX69" fmla="*/ 1975019 w 2971219"/>
                <a:gd name="connsiteY69" fmla="*/ 1766504 h 2873593"/>
                <a:gd name="connsiteX70" fmla="*/ 1752177 w 2971219"/>
                <a:gd name="connsiteY70" fmla="*/ 1705382 h 2873593"/>
                <a:gd name="connsiteX71" fmla="*/ 1302250 w 2971219"/>
                <a:gd name="connsiteY71" fmla="*/ 1617519 h 2873593"/>
                <a:gd name="connsiteX72" fmla="*/ 970322 w 2971219"/>
                <a:gd name="connsiteY72" fmla="*/ 1671850 h 2873593"/>
                <a:gd name="connsiteX73" fmla="*/ 950373 w 2971219"/>
                <a:gd name="connsiteY73" fmla="*/ 1664210 h 2873593"/>
                <a:gd name="connsiteX74" fmla="*/ 947826 w 2971219"/>
                <a:gd name="connsiteY74" fmla="*/ 1585685 h 2873593"/>
                <a:gd name="connsiteX75" fmla="*/ 992394 w 2971219"/>
                <a:gd name="connsiteY75" fmla="*/ 1488908 h 2873593"/>
                <a:gd name="connsiteX76" fmla="*/ 1223725 w 2971219"/>
                <a:gd name="connsiteY76" fmla="*/ 1374728 h 2873593"/>
                <a:gd name="connsiteX77" fmla="*/ 1207171 w 2971219"/>
                <a:gd name="connsiteY77" fmla="*/ 1359447 h 2873593"/>
                <a:gd name="connsiteX78" fmla="*/ 980934 w 2971219"/>
                <a:gd name="connsiteY78" fmla="*/ 1439670 h 2873593"/>
                <a:gd name="connsiteX79" fmla="*/ 935941 w 2971219"/>
                <a:gd name="connsiteY79" fmla="*/ 1411656 h 2873593"/>
                <a:gd name="connsiteX80" fmla="*/ 881610 w 2971219"/>
                <a:gd name="connsiteY80" fmla="*/ 1016059 h 2873593"/>
                <a:gd name="connsiteX81" fmla="*/ 889250 w 2971219"/>
                <a:gd name="connsiteY81" fmla="*/ 1004599 h 2873593"/>
                <a:gd name="connsiteX82" fmla="*/ 1030595 w 2971219"/>
                <a:gd name="connsiteY82" fmla="*/ 982103 h 2873593"/>
                <a:gd name="connsiteX83" fmla="*/ 1670681 w 2971219"/>
                <a:gd name="connsiteY83" fmla="*/ 1216829 h 2873593"/>
                <a:gd name="connsiteX84" fmla="*/ 2008127 w 2971219"/>
                <a:gd name="connsiteY84" fmla="*/ 1354778 h 2873593"/>
                <a:gd name="connsiteX85" fmla="*/ 2478004 w 2971219"/>
                <a:gd name="connsiteY85" fmla="*/ 1456649 h 2873593"/>
                <a:gd name="connsiteX86" fmla="*/ 2755600 w 2971219"/>
                <a:gd name="connsiteY86" fmla="*/ 1364541 h 2873593"/>
                <a:gd name="connsiteX87" fmla="*/ 2885485 w 2971219"/>
                <a:gd name="connsiteY87" fmla="*/ 602211 h 2873593"/>
                <a:gd name="connsiteX88" fmla="*/ 899013 w 2971219"/>
                <a:gd name="connsiteY88" fmla="*/ 2515252 h 2873593"/>
                <a:gd name="connsiteX89" fmla="*/ 834071 w 2971219"/>
                <a:gd name="connsiteY89" fmla="*/ 2575950 h 2873593"/>
                <a:gd name="connsiteX90" fmla="*/ 739416 w 2971219"/>
                <a:gd name="connsiteY90" fmla="*/ 2623914 h 2873593"/>
                <a:gd name="connsiteX91" fmla="*/ 655373 w 2971219"/>
                <a:gd name="connsiteY91" fmla="*/ 2643014 h 2873593"/>
                <a:gd name="connsiteX92" fmla="*/ 581092 w 2971219"/>
                <a:gd name="connsiteY92" fmla="*/ 2510583 h 2873593"/>
                <a:gd name="connsiteX93" fmla="*/ 647308 w 2971219"/>
                <a:gd name="connsiteY93" fmla="*/ 2407439 h 2873593"/>
                <a:gd name="connsiteX94" fmla="*/ 780589 w 2971219"/>
                <a:gd name="connsiteY94" fmla="*/ 2339525 h 2873593"/>
                <a:gd name="connsiteX95" fmla="*/ 865905 w 2971219"/>
                <a:gd name="connsiteY95" fmla="*/ 2349712 h 2873593"/>
                <a:gd name="connsiteX96" fmla="*/ 918538 w 2971219"/>
                <a:gd name="connsiteY96" fmla="*/ 2458374 h 2873593"/>
                <a:gd name="connsiteX97" fmla="*/ 899013 w 2971219"/>
                <a:gd name="connsiteY97" fmla="*/ 2515252 h 2873593"/>
                <a:gd name="connsiteX98" fmla="*/ 1958040 w 2971219"/>
                <a:gd name="connsiteY98" fmla="*/ 2570431 h 2873593"/>
                <a:gd name="connsiteX99" fmla="*/ 1940637 w 2971219"/>
                <a:gd name="connsiteY99" fmla="*/ 2600568 h 2873593"/>
                <a:gd name="connsiteX100" fmla="*/ 1627810 w 2971219"/>
                <a:gd name="connsiteY100" fmla="*/ 2761014 h 2873593"/>
                <a:gd name="connsiteX101" fmla="*/ 1154113 w 2971219"/>
                <a:gd name="connsiteY101" fmla="*/ 2652777 h 2873593"/>
                <a:gd name="connsiteX102" fmla="*/ 1092991 w 2971219"/>
                <a:gd name="connsiteY102" fmla="*/ 2598446 h 2873593"/>
                <a:gd name="connsiteX103" fmla="*/ 1090869 w 2971219"/>
                <a:gd name="connsiteY103" fmla="*/ 2564913 h 2873593"/>
                <a:gd name="connsiteX104" fmla="*/ 1115487 w 2971219"/>
                <a:gd name="connsiteY104" fmla="*/ 2544964 h 2873593"/>
                <a:gd name="connsiteX105" fmla="*/ 1460573 w 2971219"/>
                <a:gd name="connsiteY105" fmla="*/ 2416777 h 2873593"/>
                <a:gd name="connsiteX106" fmla="*/ 1501322 w 2971219"/>
                <a:gd name="connsiteY106" fmla="*/ 2414230 h 2873593"/>
                <a:gd name="connsiteX107" fmla="*/ 1542494 w 2971219"/>
                <a:gd name="connsiteY107" fmla="*/ 2414230 h 2873593"/>
                <a:gd name="connsiteX108" fmla="*/ 1942760 w 2971219"/>
                <a:gd name="connsiteY108" fmla="*/ 2533928 h 2873593"/>
                <a:gd name="connsiteX109" fmla="*/ 1958040 w 2971219"/>
                <a:gd name="connsiteY109" fmla="*/ 2570431 h 2873593"/>
                <a:gd name="connsiteX110" fmla="*/ 2487766 w 2971219"/>
                <a:gd name="connsiteY110" fmla="*/ 1322944 h 2873593"/>
                <a:gd name="connsiteX111" fmla="*/ 2202105 w 2971219"/>
                <a:gd name="connsiteY111" fmla="*/ 1286440 h 2873593"/>
                <a:gd name="connsiteX112" fmla="*/ 1796745 w 2971219"/>
                <a:gd name="connsiteY112" fmla="*/ 1154009 h 2873593"/>
                <a:gd name="connsiteX113" fmla="*/ 1114214 w 2971219"/>
                <a:gd name="connsiteY113" fmla="*/ 935412 h 2873593"/>
                <a:gd name="connsiteX114" fmla="*/ 921509 w 2971219"/>
                <a:gd name="connsiteY114" fmla="*/ 919707 h 2873593"/>
                <a:gd name="connsiteX115" fmla="*/ 764884 w 2971219"/>
                <a:gd name="connsiteY115" fmla="*/ 817412 h 2873593"/>
                <a:gd name="connsiteX116" fmla="*/ 669805 w 2971219"/>
                <a:gd name="connsiteY116" fmla="*/ 780060 h 2873593"/>
                <a:gd name="connsiteX117" fmla="*/ 595100 w 2971219"/>
                <a:gd name="connsiteY117" fmla="*/ 842880 h 2873593"/>
                <a:gd name="connsiteX118" fmla="*/ 701215 w 2971219"/>
                <a:gd name="connsiteY118" fmla="*/ 962577 h 2873593"/>
                <a:gd name="connsiteX119" fmla="*/ 766157 w 2971219"/>
                <a:gd name="connsiteY119" fmla="*/ 986772 h 2873593"/>
                <a:gd name="connsiteX120" fmla="*/ 809876 w 2971219"/>
                <a:gd name="connsiteY120" fmla="*/ 1087369 h 2873593"/>
                <a:gd name="connsiteX121" fmla="*/ 833222 w 2971219"/>
                <a:gd name="connsiteY121" fmla="*/ 1455800 h 2873593"/>
                <a:gd name="connsiteX122" fmla="*/ 817092 w 2971219"/>
                <a:gd name="connsiteY122" fmla="*/ 1471929 h 2873593"/>
                <a:gd name="connsiteX123" fmla="*/ 426165 w 2971219"/>
                <a:gd name="connsiteY123" fmla="*/ 1302994 h 2873593"/>
                <a:gd name="connsiteX124" fmla="*/ 195683 w 2971219"/>
                <a:gd name="connsiteY124" fmla="*/ 953239 h 2873593"/>
                <a:gd name="connsiteX125" fmla="*/ 251287 w 2971219"/>
                <a:gd name="connsiteY125" fmla="*/ 521564 h 2873593"/>
                <a:gd name="connsiteX126" fmla="*/ 684236 w 2971219"/>
                <a:gd name="connsiteY126" fmla="*/ 165866 h 2873593"/>
                <a:gd name="connsiteX127" fmla="*/ 983905 w 2971219"/>
                <a:gd name="connsiteY127" fmla="*/ 156953 h 2873593"/>
                <a:gd name="connsiteX128" fmla="*/ 1495379 w 2971219"/>
                <a:gd name="connsiteY128" fmla="*/ 359844 h 2873593"/>
                <a:gd name="connsiteX129" fmla="*/ 1873573 w 2971219"/>
                <a:gd name="connsiteY129" fmla="*/ 582686 h 2873593"/>
                <a:gd name="connsiteX130" fmla="*/ 2137587 w 2971219"/>
                <a:gd name="connsiteY130" fmla="*/ 729973 h 2873593"/>
                <a:gd name="connsiteX131" fmla="*/ 2337083 w 2971219"/>
                <a:gd name="connsiteY131" fmla="*/ 763930 h 2873593"/>
                <a:gd name="connsiteX132" fmla="*/ 2481399 w 2971219"/>
                <a:gd name="connsiteY132" fmla="*/ 700261 h 2873593"/>
                <a:gd name="connsiteX133" fmla="*/ 2479277 w 2971219"/>
                <a:gd name="connsiteY133" fmla="*/ 502887 h 2873593"/>
                <a:gd name="connsiteX134" fmla="*/ 2175788 w 2971219"/>
                <a:gd name="connsiteY134" fmla="*/ 350506 h 2873593"/>
                <a:gd name="connsiteX135" fmla="*/ 2177062 w 2971219"/>
                <a:gd name="connsiteY135" fmla="*/ 342017 h 2873593"/>
                <a:gd name="connsiteX136" fmla="*/ 2655428 w 2971219"/>
                <a:gd name="connsiteY136" fmla="*/ 445585 h 2873593"/>
                <a:gd name="connsiteX137" fmla="*/ 2861291 w 2971219"/>
                <a:gd name="connsiteY137" fmla="*/ 774542 h 2873593"/>
                <a:gd name="connsiteX138" fmla="*/ 2487766 w 2971219"/>
                <a:gd name="connsiteY138" fmla="*/ 1322944 h 2873593"/>
                <a:gd name="connsiteX139" fmla="*/ 758092 w 2971219"/>
                <a:gd name="connsiteY139" fmla="*/ 919283 h 2873593"/>
                <a:gd name="connsiteX140" fmla="*/ 674898 w 2971219"/>
                <a:gd name="connsiteY140" fmla="*/ 891693 h 2873593"/>
                <a:gd name="connsiteX141" fmla="*/ 660042 w 2971219"/>
                <a:gd name="connsiteY141" fmla="*/ 856462 h 2873593"/>
                <a:gd name="connsiteX142" fmla="*/ 682538 w 2971219"/>
                <a:gd name="connsiteY142" fmla="*/ 839060 h 2873593"/>
                <a:gd name="connsiteX143" fmla="*/ 758092 w 2971219"/>
                <a:gd name="connsiteY143" fmla="*/ 919283 h 2873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</a:cxnLst>
              <a:rect l="l" t="t" r="r" b="b"/>
              <a:pathLst>
                <a:path w="2971219" h="2873593">
                  <a:moveTo>
                    <a:pt x="2885485" y="602211"/>
                  </a:moveTo>
                  <a:cubicBezTo>
                    <a:pt x="2765363" y="381492"/>
                    <a:pt x="2543795" y="252456"/>
                    <a:pt x="2333687" y="267312"/>
                  </a:cubicBezTo>
                  <a:cubicBezTo>
                    <a:pt x="2230968" y="274528"/>
                    <a:pt x="2175788" y="291082"/>
                    <a:pt x="2077313" y="338621"/>
                  </a:cubicBezTo>
                  <a:cubicBezTo>
                    <a:pt x="2067126" y="343290"/>
                    <a:pt x="2056515" y="346686"/>
                    <a:pt x="2048026" y="354326"/>
                  </a:cubicBezTo>
                  <a:cubicBezTo>
                    <a:pt x="2037414" y="363664"/>
                    <a:pt x="2012371" y="370880"/>
                    <a:pt x="2015767" y="384463"/>
                  </a:cubicBezTo>
                  <a:cubicBezTo>
                    <a:pt x="2019163" y="398470"/>
                    <a:pt x="2028076" y="386161"/>
                    <a:pt x="2042083" y="384463"/>
                  </a:cubicBezTo>
                  <a:cubicBezTo>
                    <a:pt x="2294637" y="355175"/>
                    <a:pt x="2417730" y="507556"/>
                    <a:pt x="2440651" y="552549"/>
                  </a:cubicBezTo>
                  <a:cubicBezTo>
                    <a:pt x="2454658" y="580139"/>
                    <a:pt x="2452112" y="605182"/>
                    <a:pt x="2448291" y="628952"/>
                  </a:cubicBezTo>
                  <a:cubicBezTo>
                    <a:pt x="2441076" y="671398"/>
                    <a:pt x="2388443" y="691772"/>
                    <a:pt x="2342601" y="698139"/>
                  </a:cubicBezTo>
                  <a:cubicBezTo>
                    <a:pt x="2305248" y="703657"/>
                    <a:pt x="2269594" y="695592"/>
                    <a:pt x="2234788" y="684132"/>
                  </a:cubicBezTo>
                  <a:cubicBezTo>
                    <a:pt x="2138011" y="652297"/>
                    <a:pt x="2052270" y="599240"/>
                    <a:pt x="1970350" y="539815"/>
                  </a:cubicBezTo>
                  <a:cubicBezTo>
                    <a:pt x="1880364" y="474449"/>
                    <a:pt x="1796321" y="417995"/>
                    <a:pt x="1708033" y="350082"/>
                  </a:cubicBezTo>
                  <a:cubicBezTo>
                    <a:pt x="1573904" y="247362"/>
                    <a:pt x="1434681" y="168837"/>
                    <a:pt x="1280178" y="101773"/>
                  </a:cubicBezTo>
                  <a:cubicBezTo>
                    <a:pt x="1140955" y="41075"/>
                    <a:pt x="996214" y="4147"/>
                    <a:pt x="844258" y="327"/>
                  </a:cubicBezTo>
                  <a:cubicBezTo>
                    <a:pt x="722013" y="-2644"/>
                    <a:pt x="602740" y="14334"/>
                    <a:pt x="489834" y="63996"/>
                  </a:cubicBezTo>
                  <a:cubicBezTo>
                    <a:pt x="293309" y="149737"/>
                    <a:pt x="140928" y="318247"/>
                    <a:pt x="59431" y="514772"/>
                  </a:cubicBezTo>
                  <a:cubicBezTo>
                    <a:pt x="-6360" y="672671"/>
                    <a:pt x="-21216" y="836088"/>
                    <a:pt x="33539" y="999505"/>
                  </a:cubicBezTo>
                  <a:cubicBezTo>
                    <a:pt x="112913" y="1236354"/>
                    <a:pt x="295006" y="1407411"/>
                    <a:pt x="528035" y="1489757"/>
                  </a:cubicBezTo>
                  <a:cubicBezTo>
                    <a:pt x="622690" y="1523289"/>
                    <a:pt x="721164" y="1549605"/>
                    <a:pt x="820912" y="1535598"/>
                  </a:cubicBezTo>
                  <a:cubicBezTo>
                    <a:pt x="827704" y="1534749"/>
                    <a:pt x="833646" y="1532203"/>
                    <a:pt x="833222" y="1544087"/>
                  </a:cubicBezTo>
                  <a:cubicBezTo>
                    <a:pt x="831524" y="1608605"/>
                    <a:pt x="829826" y="1656145"/>
                    <a:pt x="828977" y="1720663"/>
                  </a:cubicBezTo>
                  <a:cubicBezTo>
                    <a:pt x="828553" y="1761411"/>
                    <a:pt x="828977" y="1802159"/>
                    <a:pt x="828977" y="1843332"/>
                  </a:cubicBezTo>
                  <a:cubicBezTo>
                    <a:pt x="829826" y="1842907"/>
                    <a:pt x="831099" y="1842907"/>
                    <a:pt x="832373" y="1842483"/>
                  </a:cubicBezTo>
                  <a:cubicBezTo>
                    <a:pt x="941034" y="1791972"/>
                    <a:pt x="1054365" y="1758015"/>
                    <a:pt x="1172789" y="1740188"/>
                  </a:cubicBezTo>
                  <a:cubicBezTo>
                    <a:pt x="1267020" y="1726181"/>
                    <a:pt x="1361250" y="1722785"/>
                    <a:pt x="1456329" y="1731274"/>
                  </a:cubicBezTo>
                  <a:cubicBezTo>
                    <a:pt x="1553530" y="1739763"/>
                    <a:pt x="1649458" y="1758864"/>
                    <a:pt x="1744961" y="1778814"/>
                  </a:cubicBezTo>
                  <a:cubicBezTo>
                    <a:pt x="1863386" y="1803008"/>
                    <a:pt x="1981810" y="1828051"/>
                    <a:pt x="2103630" y="1831022"/>
                  </a:cubicBezTo>
                  <a:cubicBezTo>
                    <a:pt x="2117637" y="1831447"/>
                    <a:pt x="2122306" y="1835691"/>
                    <a:pt x="2123155" y="1849699"/>
                  </a:cubicBezTo>
                  <a:cubicBezTo>
                    <a:pt x="2137162" y="2033490"/>
                    <a:pt x="2116364" y="2213036"/>
                    <a:pt x="2057788" y="2387914"/>
                  </a:cubicBezTo>
                  <a:cubicBezTo>
                    <a:pt x="2053968" y="2398950"/>
                    <a:pt x="2050997" y="2398525"/>
                    <a:pt x="2042508" y="2393007"/>
                  </a:cubicBezTo>
                  <a:cubicBezTo>
                    <a:pt x="1992421" y="2362022"/>
                    <a:pt x="1941911" y="2289439"/>
                    <a:pt x="1887155" y="2266518"/>
                  </a:cubicBezTo>
                  <a:cubicBezTo>
                    <a:pt x="1820940" y="2238928"/>
                    <a:pt x="1752602" y="2226619"/>
                    <a:pt x="1681292" y="2241900"/>
                  </a:cubicBezTo>
                  <a:cubicBezTo>
                    <a:pt x="1625688" y="2254209"/>
                    <a:pt x="1578573" y="2297079"/>
                    <a:pt x="1544192" y="2345468"/>
                  </a:cubicBezTo>
                  <a:cubicBezTo>
                    <a:pt x="1518300" y="2311936"/>
                    <a:pt x="1486890" y="2271187"/>
                    <a:pt x="1448688" y="2256331"/>
                  </a:cubicBezTo>
                  <a:cubicBezTo>
                    <a:pt x="1369739" y="2225770"/>
                    <a:pt x="1291214" y="2229166"/>
                    <a:pt x="1212689" y="2257605"/>
                  </a:cubicBezTo>
                  <a:cubicBezTo>
                    <a:pt x="1137984" y="2284346"/>
                    <a:pt x="1072617" y="2370511"/>
                    <a:pt x="1008524" y="2416353"/>
                  </a:cubicBezTo>
                  <a:cubicBezTo>
                    <a:pt x="997912" y="2423993"/>
                    <a:pt x="998761" y="2423568"/>
                    <a:pt x="987725" y="2431633"/>
                  </a:cubicBezTo>
                  <a:cubicBezTo>
                    <a:pt x="947826" y="2264820"/>
                    <a:pt x="883732" y="2246993"/>
                    <a:pt x="788229" y="2255058"/>
                  </a:cubicBezTo>
                  <a:cubicBezTo>
                    <a:pt x="720315" y="2260576"/>
                    <a:pt x="662589" y="2291986"/>
                    <a:pt x="610380" y="2334007"/>
                  </a:cubicBezTo>
                  <a:cubicBezTo>
                    <a:pt x="566661" y="2369238"/>
                    <a:pt x="509359" y="2432058"/>
                    <a:pt x="492805" y="2486813"/>
                  </a:cubicBezTo>
                  <a:cubicBezTo>
                    <a:pt x="470308" y="2560245"/>
                    <a:pt x="477100" y="2629856"/>
                    <a:pt x="534402" y="2685885"/>
                  </a:cubicBezTo>
                  <a:cubicBezTo>
                    <a:pt x="580668" y="2731302"/>
                    <a:pt x="639243" y="2738518"/>
                    <a:pt x="700790" y="2731726"/>
                  </a:cubicBezTo>
                  <a:cubicBezTo>
                    <a:pt x="754697" y="2725359"/>
                    <a:pt x="804358" y="2706259"/>
                    <a:pt x="851049" y="2678244"/>
                  </a:cubicBezTo>
                  <a:cubicBezTo>
                    <a:pt x="883308" y="2659144"/>
                    <a:pt x="916416" y="2641316"/>
                    <a:pt x="953344" y="2631978"/>
                  </a:cubicBezTo>
                  <a:cubicBezTo>
                    <a:pt x="990272" y="2622640"/>
                    <a:pt x="1022531" y="2627309"/>
                    <a:pt x="1047574" y="2660417"/>
                  </a:cubicBezTo>
                  <a:cubicBezTo>
                    <a:pt x="1084077" y="2709230"/>
                    <a:pt x="1128646" y="2750403"/>
                    <a:pt x="1179156" y="2784359"/>
                  </a:cubicBezTo>
                  <a:cubicBezTo>
                    <a:pt x="1327717" y="2884107"/>
                    <a:pt x="1489437" y="2896417"/>
                    <a:pt x="1665163" y="2856093"/>
                  </a:cubicBezTo>
                  <a:cubicBezTo>
                    <a:pt x="1821364" y="2820438"/>
                    <a:pt x="1946155" y="2761014"/>
                    <a:pt x="2038688" y="2630280"/>
                  </a:cubicBezTo>
                  <a:cubicBezTo>
                    <a:pt x="2055242" y="2606511"/>
                    <a:pt x="2073069" y="2600568"/>
                    <a:pt x="2097688" y="2616698"/>
                  </a:cubicBezTo>
                  <a:cubicBezTo>
                    <a:pt x="2110421" y="2625187"/>
                    <a:pt x="2126126" y="2639619"/>
                    <a:pt x="2139285" y="2647259"/>
                  </a:cubicBezTo>
                  <a:cubicBezTo>
                    <a:pt x="2171119" y="2666360"/>
                    <a:pt x="2202529" y="2685460"/>
                    <a:pt x="2235637" y="2702439"/>
                  </a:cubicBezTo>
                  <a:cubicBezTo>
                    <a:pt x="2292515" y="2731302"/>
                    <a:pt x="2367220" y="2738942"/>
                    <a:pt x="2432586" y="2741489"/>
                  </a:cubicBezTo>
                  <a:cubicBezTo>
                    <a:pt x="2513658" y="2744460"/>
                    <a:pt x="2578601" y="2692676"/>
                    <a:pt x="2603219" y="2615424"/>
                  </a:cubicBezTo>
                  <a:cubicBezTo>
                    <a:pt x="2631658" y="2527137"/>
                    <a:pt x="2594306" y="2434180"/>
                    <a:pt x="2522148" y="2373907"/>
                  </a:cubicBezTo>
                  <a:cubicBezTo>
                    <a:pt x="2439802" y="2305144"/>
                    <a:pt x="2358730" y="2284770"/>
                    <a:pt x="2230544" y="2332734"/>
                  </a:cubicBezTo>
                  <a:cubicBezTo>
                    <a:pt x="2319680" y="2329763"/>
                    <a:pt x="2340903" y="2338252"/>
                    <a:pt x="2386320" y="2363720"/>
                  </a:cubicBezTo>
                  <a:cubicBezTo>
                    <a:pt x="2417730" y="2381547"/>
                    <a:pt x="2447442" y="2403619"/>
                    <a:pt x="2472486" y="2430360"/>
                  </a:cubicBezTo>
                  <a:cubicBezTo>
                    <a:pt x="2511960" y="2471957"/>
                    <a:pt x="2510263" y="2505489"/>
                    <a:pt x="2505593" y="2547935"/>
                  </a:cubicBezTo>
                  <a:cubicBezTo>
                    <a:pt x="2501774" y="2584439"/>
                    <a:pt x="2471212" y="2602691"/>
                    <a:pt x="2438529" y="2607784"/>
                  </a:cubicBezTo>
                  <a:cubicBezTo>
                    <a:pt x="2422824" y="2610331"/>
                    <a:pt x="2407543" y="2609057"/>
                    <a:pt x="2392263" y="2605662"/>
                  </a:cubicBezTo>
                  <a:cubicBezTo>
                    <a:pt x="2294213" y="2581043"/>
                    <a:pt x="2208472" y="2525014"/>
                    <a:pt x="2133342" y="2457525"/>
                  </a:cubicBezTo>
                  <a:cubicBezTo>
                    <a:pt x="2126551" y="2451583"/>
                    <a:pt x="2127400" y="2446914"/>
                    <a:pt x="2129947" y="2440122"/>
                  </a:cubicBezTo>
                  <a:cubicBezTo>
                    <a:pt x="2177486" y="2312784"/>
                    <a:pt x="2199133" y="2168892"/>
                    <a:pt x="2196587" y="2033065"/>
                  </a:cubicBezTo>
                  <a:cubicBezTo>
                    <a:pt x="2195738" y="1977885"/>
                    <a:pt x="2194889" y="1922706"/>
                    <a:pt x="2205500" y="1867950"/>
                  </a:cubicBezTo>
                  <a:cubicBezTo>
                    <a:pt x="2216112" y="1815317"/>
                    <a:pt x="2236061" y="1767353"/>
                    <a:pt x="2284450" y="1738490"/>
                  </a:cubicBezTo>
                  <a:cubicBezTo>
                    <a:pt x="2320529" y="1716843"/>
                    <a:pt x="2331990" y="1684584"/>
                    <a:pt x="2328169" y="1645109"/>
                  </a:cubicBezTo>
                  <a:cubicBezTo>
                    <a:pt x="2324774" y="1611152"/>
                    <a:pt x="2301428" y="1583138"/>
                    <a:pt x="2272141" y="1575073"/>
                  </a:cubicBezTo>
                  <a:cubicBezTo>
                    <a:pt x="2217810" y="1560641"/>
                    <a:pt x="2157536" y="1606483"/>
                    <a:pt x="2157536" y="1663361"/>
                  </a:cubicBezTo>
                  <a:cubicBezTo>
                    <a:pt x="2157536" y="1713871"/>
                    <a:pt x="2130371" y="1750375"/>
                    <a:pt x="2081983" y="1765656"/>
                  </a:cubicBezTo>
                  <a:cubicBezTo>
                    <a:pt x="2046328" y="1776692"/>
                    <a:pt x="2010673" y="1774994"/>
                    <a:pt x="1975019" y="1766504"/>
                  </a:cubicBezTo>
                  <a:cubicBezTo>
                    <a:pt x="1899889" y="1749102"/>
                    <a:pt x="1826458" y="1725756"/>
                    <a:pt x="1752177" y="1705382"/>
                  </a:cubicBezTo>
                  <a:cubicBezTo>
                    <a:pt x="1604465" y="1664634"/>
                    <a:pt x="1456329" y="1625584"/>
                    <a:pt x="1302250" y="1617519"/>
                  </a:cubicBezTo>
                  <a:cubicBezTo>
                    <a:pt x="1191466" y="1611577"/>
                    <a:pt x="1074315" y="1631526"/>
                    <a:pt x="970322" y="1671850"/>
                  </a:cubicBezTo>
                  <a:cubicBezTo>
                    <a:pt x="959286" y="1676094"/>
                    <a:pt x="951221" y="1674821"/>
                    <a:pt x="950373" y="1664210"/>
                  </a:cubicBezTo>
                  <a:cubicBezTo>
                    <a:pt x="948250" y="1634922"/>
                    <a:pt x="950373" y="1616246"/>
                    <a:pt x="947826" y="1585685"/>
                  </a:cubicBezTo>
                  <a:cubicBezTo>
                    <a:pt x="942308" y="1524562"/>
                    <a:pt x="930423" y="1507584"/>
                    <a:pt x="992394" y="1488908"/>
                  </a:cubicBezTo>
                  <a:cubicBezTo>
                    <a:pt x="1011919" y="1482965"/>
                    <a:pt x="1218631" y="1400196"/>
                    <a:pt x="1223725" y="1374728"/>
                  </a:cubicBezTo>
                  <a:cubicBezTo>
                    <a:pt x="1226696" y="1358599"/>
                    <a:pt x="1222451" y="1355627"/>
                    <a:pt x="1207171" y="1359447"/>
                  </a:cubicBezTo>
                  <a:cubicBezTo>
                    <a:pt x="1148595" y="1374728"/>
                    <a:pt x="1039509" y="1427785"/>
                    <a:pt x="980934" y="1439670"/>
                  </a:cubicBezTo>
                  <a:cubicBezTo>
                    <a:pt x="932121" y="1449433"/>
                    <a:pt x="941034" y="1438821"/>
                    <a:pt x="935941" y="1411656"/>
                  </a:cubicBezTo>
                  <a:cubicBezTo>
                    <a:pt x="917689" y="1312332"/>
                    <a:pt x="899862" y="1115383"/>
                    <a:pt x="881610" y="1016059"/>
                  </a:cubicBezTo>
                  <a:cubicBezTo>
                    <a:pt x="879912" y="1007995"/>
                    <a:pt x="882459" y="1006297"/>
                    <a:pt x="889250" y="1004599"/>
                  </a:cubicBezTo>
                  <a:cubicBezTo>
                    <a:pt x="935516" y="991865"/>
                    <a:pt x="982631" y="979131"/>
                    <a:pt x="1030595" y="982103"/>
                  </a:cubicBezTo>
                  <a:cubicBezTo>
                    <a:pt x="1293761" y="998232"/>
                    <a:pt x="1555228" y="1165469"/>
                    <a:pt x="1670681" y="1216829"/>
                  </a:cubicBezTo>
                  <a:cubicBezTo>
                    <a:pt x="1782314" y="1266491"/>
                    <a:pt x="1893098" y="1312757"/>
                    <a:pt x="2008127" y="1354778"/>
                  </a:cubicBezTo>
                  <a:cubicBezTo>
                    <a:pt x="2159234" y="1409958"/>
                    <a:pt x="2315860" y="1475749"/>
                    <a:pt x="2478004" y="1456649"/>
                  </a:cubicBezTo>
                  <a:cubicBezTo>
                    <a:pt x="2580299" y="1444764"/>
                    <a:pt x="2671133" y="1425663"/>
                    <a:pt x="2755600" y="1364541"/>
                  </a:cubicBezTo>
                  <a:cubicBezTo>
                    <a:pt x="2950852" y="1223196"/>
                    <a:pt x="3058665" y="920131"/>
                    <a:pt x="2885485" y="602211"/>
                  </a:cubicBezTo>
                  <a:close/>
                  <a:moveTo>
                    <a:pt x="899013" y="2515252"/>
                  </a:moveTo>
                  <a:cubicBezTo>
                    <a:pt x="890099" y="2525014"/>
                    <a:pt x="861236" y="2553453"/>
                    <a:pt x="834071" y="2575950"/>
                  </a:cubicBezTo>
                  <a:cubicBezTo>
                    <a:pt x="797991" y="2605662"/>
                    <a:pt x="782286" y="2604388"/>
                    <a:pt x="739416" y="2623914"/>
                  </a:cubicBezTo>
                  <a:cubicBezTo>
                    <a:pt x="719891" y="2632827"/>
                    <a:pt x="677445" y="2643439"/>
                    <a:pt x="655373" y="2643014"/>
                  </a:cubicBezTo>
                  <a:cubicBezTo>
                    <a:pt x="609107" y="2643014"/>
                    <a:pt x="566661" y="2599295"/>
                    <a:pt x="581092" y="2510583"/>
                  </a:cubicBezTo>
                  <a:cubicBezTo>
                    <a:pt x="587035" y="2474079"/>
                    <a:pt x="620143" y="2430360"/>
                    <a:pt x="647308" y="2407439"/>
                  </a:cubicBezTo>
                  <a:cubicBezTo>
                    <a:pt x="681265" y="2379000"/>
                    <a:pt x="740265" y="2356928"/>
                    <a:pt x="780589" y="2339525"/>
                  </a:cubicBezTo>
                  <a:cubicBezTo>
                    <a:pt x="796294" y="2332734"/>
                    <a:pt x="844258" y="2325943"/>
                    <a:pt x="865905" y="2349712"/>
                  </a:cubicBezTo>
                  <a:cubicBezTo>
                    <a:pt x="896466" y="2383669"/>
                    <a:pt x="916416" y="2435878"/>
                    <a:pt x="918538" y="2458374"/>
                  </a:cubicBezTo>
                  <a:cubicBezTo>
                    <a:pt x="921085" y="2476626"/>
                    <a:pt x="913445" y="2499122"/>
                    <a:pt x="899013" y="2515252"/>
                  </a:cubicBezTo>
                  <a:close/>
                  <a:moveTo>
                    <a:pt x="1958040" y="2570431"/>
                  </a:moveTo>
                  <a:cubicBezTo>
                    <a:pt x="1954645" y="2581892"/>
                    <a:pt x="1947853" y="2591654"/>
                    <a:pt x="1940637" y="2600568"/>
                  </a:cubicBezTo>
                  <a:cubicBezTo>
                    <a:pt x="1859566" y="2701165"/>
                    <a:pt x="1753875" y="2739367"/>
                    <a:pt x="1627810" y="2761014"/>
                  </a:cubicBezTo>
                  <a:cubicBezTo>
                    <a:pt x="1450386" y="2791575"/>
                    <a:pt x="1294610" y="2759741"/>
                    <a:pt x="1154113" y="2652777"/>
                  </a:cubicBezTo>
                  <a:cubicBezTo>
                    <a:pt x="1132466" y="2636223"/>
                    <a:pt x="1112092" y="2617971"/>
                    <a:pt x="1092991" y="2598446"/>
                  </a:cubicBezTo>
                  <a:cubicBezTo>
                    <a:pt x="1081531" y="2586561"/>
                    <a:pt x="1081106" y="2578072"/>
                    <a:pt x="1090869" y="2564913"/>
                  </a:cubicBezTo>
                  <a:cubicBezTo>
                    <a:pt x="1097660" y="2556424"/>
                    <a:pt x="1106149" y="2550057"/>
                    <a:pt x="1115487" y="2544964"/>
                  </a:cubicBezTo>
                  <a:cubicBezTo>
                    <a:pt x="1223300" y="2486813"/>
                    <a:pt x="1338329" y="2426964"/>
                    <a:pt x="1460573" y="2416777"/>
                  </a:cubicBezTo>
                  <a:cubicBezTo>
                    <a:pt x="1474156" y="2415504"/>
                    <a:pt x="1487739" y="2414655"/>
                    <a:pt x="1501322" y="2414230"/>
                  </a:cubicBezTo>
                  <a:cubicBezTo>
                    <a:pt x="1514904" y="2413806"/>
                    <a:pt x="1528487" y="2414230"/>
                    <a:pt x="1542494" y="2414230"/>
                  </a:cubicBezTo>
                  <a:cubicBezTo>
                    <a:pt x="1683415" y="2413806"/>
                    <a:pt x="1817120" y="2469410"/>
                    <a:pt x="1942760" y="2533928"/>
                  </a:cubicBezTo>
                  <a:cubicBezTo>
                    <a:pt x="1960163" y="2542417"/>
                    <a:pt x="1963983" y="2551331"/>
                    <a:pt x="1958040" y="2570431"/>
                  </a:cubicBezTo>
                  <a:close/>
                  <a:moveTo>
                    <a:pt x="2487766" y="1322944"/>
                  </a:moveTo>
                  <a:cubicBezTo>
                    <a:pt x="2382925" y="1334829"/>
                    <a:pt x="2303975" y="1309361"/>
                    <a:pt x="2202105" y="1286440"/>
                  </a:cubicBezTo>
                  <a:cubicBezTo>
                    <a:pt x="2063731" y="1255455"/>
                    <a:pt x="1929601" y="1201548"/>
                    <a:pt x="1796745" y="1154009"/>
                  </a:cubicBezTo>
                  <a:cubicBezTo>
                    <a:pt x="1681717" y="1112836"/>
                    <a:pt x="1255984" y="947297"/>
                    <a:pt x="1114214" y="935412"/>
                  </a:cubicBezTo>
                  <a:cubicBezTo>
                    <a:pt x="1056063" y="930743"/>
                    <a:pt x="979660" y="931592"/>
                    <a:pt x="921509" y="919707"/>
                  </a:cubicBezTo>
                  <a:cubicBezTo>
                    <a:pt x="855718" y="906549"/>
                    <a:pt x="801387" y="876837"/>
                    <a:pt x="764884" y="817412"/>
                  </a:cubicBezTo>
                  <a:cubicBezTo>
                    <a:pt x="743661" y="782606"/>
                    <a:pt x="708006" y="774542"/>
                    <a:pt x="669805" y="780060"/>
                  </a:cubicBezTo>
                  <a:cubicBezTo>
                    <a:pt x="632877" y="785578"/>
                    <a:pt x="605287" y="804678"/>
                    <a:pt x="595100" y="842880"/>
                  </a:cubicBezTo>
                  <a:cubicBezTo>
                    <a:pt x="578970" y="903577"/>
                    <a:pt x="639668" y="972764"/>
                    <a:pt x="701215" y="962577"/>
                  </a:cubicBezTo>
                  <a:cubicBezTo>
                    <a:pt x="728804" y="957908"/>
                    <a:pt x="749179" y="967246"/>
                    <a:pt x="766157" y="986772"/>
                  </a:cubicBezTo>
                  <a:cubicBezTo>
                    <a:pt x="791625" y="1015635"/>
                    <a:pt x="802236" y="1050865"/>
                    <a:pt x="809876" y="1087369"/>
                  </a:cubicBezTo>
                  <a:cubicBezTo>
                    <a:pt x="827704" y="1176930"/>
                    <a:pt x="835344" y="1364541"/>
                    <a:pt x="833222" y="1455800"/>
                  </a:cubicBezTo>
                  <a:cubicBezTo>
                    <a:pt x="832797" y="1467685"/>
                    <a:pt x="830675" y="1472354"/>
                    <a:pt x="817092" y="1471929"/>
                  </a:cubicBezTo>
                  <a:cubicBezTo>
                    <a:pt x="668956" y="1467260"/>
                    <a:pt x="539495" y="1397224"/>
                    <a:pt x="426165" y="1302994"/>
                  </a:cubicBezTo>
                  <a:cubicBezTo>
                    <a:pt x="320050" y="1214707"/>
                    <a:pt x="228791" y="1087793"/>
                    <a:pt x="195683" y="953239"/>
                  </a:cubicBezTo>
                  <a:cubicBezTo>
                    <a:pt x="158755" y="802556"/>
                    <a:pt x="181251" y="658240"/>
                    <a:pt x="251287" y="521564"/>
                  </a:cubicBezTo>
                  <a:cubicBezTo>
                    <a:pt x="339999" y="348808"/>
                    <a:pt x="493229" y="212132"/>
                    <a:pt x="684236" y="165866"/>
                  </a:cubicBezTo>
                  <a:cubicBezTo>
                    <a:pt x="783560" y="142096"/>
                    <a:pt x="883308" y="142096"/>
                    <a:pt x="983905" y="156953"/>
                  </a:cubicBezTo>
                  <a:cubicBezTo>
                    <a:pt x="1170243" y="184967"/>
                    <a:pt x="1336207" y="263067"/>
                    <a:pt x="1495379" y="359844"/>
                  </a:cubicBezTo>
                  <a:cubicBezTo>
                    <a:pt x="1625264" y="438794"/>
                    <a:pt x="1747508" y="498643"/>
                    <a:pt x="1873573" y="582686"/>
                  </a:cubicBezTo>
                  <a:cubicBezTo>
                    <a:pt x="1957191" y="638290"/>
                    <a:pt x="2043781" y="691772"/>
                    <a:pt x="2137587" y="729973"/>
                  </a:cubicBezTo>
                  <a:cubicBezTo>
                    <a:pt x="2199133" y="755016"/>
                    <a:pt x="2270018" y="766901"/>
                    <a:pt x="2337083" y="763930"/>
                  </a:cubicBezTo>
                  <a:cubicBezTo>
                    <a:pt x="2387169" y="761383"/>
                    <a:pt x="2446594" y="737614"/>
                    <a:pt x="2481399" y="700261"/>
                  </a:cubicBezTo>
                  <a:cubicBezTo>
                    <a:pt x="2537428" y="640412"/>
                    <a:pt x="2522148" y="553823"/>
                    <a:pt x="2479277" y="502887"/>
                  </a:cubicBezTo>
                  <a:cubicBezTo>
                    <a:pt x="2448716" y="466808"/>
                    <a:pt x="2383349" y="364938"/>
                    <a:pt x="2175788" y="350506"/>
                  </a:cubicBezTo>
                  <a:cubicBezTo>
                    <a:pt x="2171119" y="350082"/>
                    <a:pt x="2172817" y="343715"/>
                    <a:pt x="2177062" y="342017"/>
                  </a:cubicBezTo>
                  <a:cubicBezTo>
                    <a:pt x="2356184" y="277924"/>
                    <a:pt x="2559924" y="360693"/>
                    <a:pt x="2655428" y="445585"/>
                  </a:cubicBezTo>
                  <a:cubicBezTo>
                    <a:pt x="2738197" y="519017"/>
                    <a:pt x="2845161" y="663758"/>
                    <a:pt x="2861291" y="774542"/>
                  </a:cubicBezTo>
                  <a:cubicBezTo>
                    <a:pt x="2897370" y="1023275"/>
                    <a:pt x="2810356" y="1286440"/>
                    <a:pt x="2487766" y="1322944"/>
                  </a:cubicBezTo>
                  <a:close/>
                  <a:moveTo>
                    <a:pt x="758092" y="919283"/>
                  </a:moveTo>
                  <a:cubicBezTo>
                    <a:pt x="725409" y="922254"/>
                    <a:pt x="697819" y="912916"/>
                    <a:pt x="674898" y="891693"/>
                  </a:cubicBezTo>
                  <a:cubicBezTo>
                    <a:pt x="664711" y="882354"/>
                    <a:pt x="659193" y="870470"/>
                    <a:pt x="660042" y="856462"/>
                  </a:cubicBezTo>
                  <a:cubicBezTo>
                    <a:pt x="660466" y="842880"/>
                    <a:pt x="668956" y="836513"/>
                    <a:pt x="682538" y="839060"/>
                  </a:cubicBezTo>
                  <a:cubicBezTo>
                    <a:pt x="716071" y="845851"/>
                    <a:pt x="751725" y="883628"/>
                    <a:pt x="758092" y="919283"/>
                  </a:cubicBezTo>
                  <a:close/>
                </a:path>
              </a:pathLst>
            </a:custGeom>
            <a:solidFill>
              <a:schemeClr val="accent2"/>
            </a:solidFill>
            <a:ln w="42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A37E019-0AAF-4CDB-A12E-BC022BAF8E0C}"/>
                </a:ext>
              </a:extLst>
            </p:cNvPr>
            <p:cNvGrpSpPr/>
            <p:nvPr/>
          </p:nvGrpSpPr>
          <p:grpSpPr>
            <a:xfrm>
              <a:off x="2169785" y="3191212"/>
              <a:ext cx="1291331" cy="963336"/>
              <a:chOff x="4392995" y="3135615"/>
              <a:chExt cx="3183516" cy="2374912"/>
            </a:xfrm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4B9E94C4-CBB8-4D2E-B3D7-0D2503C36522}"/>
                  </a:ext>
                </a:extLst>
              </p:cNvPr>
              <p:cNvSpPr/>
              <p:nvPr/>
            </p:nvSpPr>
            <p:spPr>
              <a:xfrm>
                <a:off x="4392995" y="3135616"/>
                <a:ext cx="1094649" cy="2374911"/>
              </a:xfrm>
              <a:custGeom>
                <a:avLst/>
                <a:gdLst>
                  <a:gd name="connsiteX0" fmla="*/ 137824 w 1094649"/>
                  <a:gd name="connsiteY0" fmla="*/ 0 h 2374911"/>
                  <a:gd name="connsiteX1" fmla="*/ 967205 w 1094649"/>
                  <a:gd name="connsiteY1" fmla="*/ 76358 h 2374911"/>
                  <a:gd name="connsiteX2" fmla="*/ 1094649 w 1094649"/>
                  <a:gd name="connsiteY2" fmla="*/ 2272410 h 2374911"/>
                  <a:gd name="connsiteX3" fmla="*/ 0 w 1094649"/>
                  <a:gd name="connsiteY3" fmla="*/ 2374911 h 2374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94649" h="2374911">
                    <a:moveTo>
                      <a:pt x="137824" y="0"/>
                    </a:moveTo>
                    <a:lnTo>
                      <a:pt x="967205" y="76358"/>
                    </a:lnTo>
                    <a:lnTo>
                      <a:pt x="1094649" y="2272410"/>
                    </a:lnTo>
                    <a:lnTo>
                      <a:pt x="0" y="2374911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AC96094E-BFBF-44C0-825F-D0C64E9D3C6E}"/>
                  </a:ext>
                </a:extLst>
              </p:cNvPr>
              <p:cNvSpPr/>
              <p:nvPr/>
            </p:nvSpPr>
            <p:spPr>
              <a:xfrm rot="10800000" flipH="1">
                <a:off x="5437429" y="3135615"/>
                <a:ext cx="1094649" cy="2374911"/>
              </a:xfrm>
              <a:custGeom>
                <a:avLst/>
                <a:gdLst>
                  <a:gd name="connsiteX0" fmla="*/ 137824 w 1094649"/>
                  <a:gd name="connsiteY0" fmla="*/ 0 h 2374911"/>
                  <a:gd name="connsiteX1" fmla="*/ 967205 w 1094649"/>
                  <a:gd name="connsiteY1" fmla="*/ 76358 h 2374911"/>
                  <a:gd name="connsiteX2" fmla="*/ 1094649 w 1094649"/>
                  <a:gd name="connsiteY2" fmla="*/ 2272410 h 2374911"/>
                  <a:gd name="connsiteX3" fmla="*/ 0 w 1094649"/>
                  <a:gd name="connsiteY3" fmla="*/ 2374911 h 2374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94649" h="2374911">
                    <a:moveTo>
                      <a:pt x="137824" y="0"/>
                    </a:moveTo>
                    <a:lnTo>
                      <a:pt x="967205" y="76358"/>
                    </a:lnTo>
                    <a:lnTo>
                      <a:pt x="1094649" y="2272410"/>
                    </a:lnTo>
                    <a:lnTo>
                      <a:pt x="0" y="237491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21093A2B-5087-4142-B14D-956FED48A3F1}"/>
                  </a:ext>
                </a:extLst>
              </p:cNvPr>
              <p:cNvSpPr/>
              <p:nvPr/>
            </p:nvSpPr>
            <p:spPr>
              <a:xfrm flipH="1">
                <a:off x="6481862" y="3135616"/>
                <a:ext cx="1094649" cy="2374911"/>
              </a:xfrm>
              <a:custGeom>
                <a:avLst/>
                <a:gdLst>
                  <a:gd name="connsiteX0" fmla="*/ 137824 w 1094649"/>
                  <a:gd name="connsiteY0" fmla="*/ 0 h 2374911"/>
                  <a:gd name="connsiteX1" fmla="*/ 967205 w 1094649"/>
                  <a:gd name="connsiteY1" fmla="*/ 76358 h 2374911"/>
                  <a:gd name="connsiteX2" fmla="*/ 1094649 w 1094649"/>
                  <a:gd name="connsiteY2" fmla="*/ 2272410 h 2374911"/>
                  <a:gd name="connsiteX3" fmla="*/ 0 w 1094649"/>
                  <a:gd name="connsiteY3" fmla="*/ 2374911 h 2374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94649" h="2374911">
                    <a:moveTo>
                      <a:pt x="137824" y="0"/>
                    </a:moveTo>
                    <a:lnTo>
                      <a:pt x="967205" y="76358"/>
                    </a:lnTo>
                    <a:lnTo>
                      <a:pt x="1094649" y="2272410"/>
                    </a:lnTo>
                    <a:lnTo>
                      <a:pt x="0" y="237491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9" name="그룹 19">
                <a:extLst>
                  <a:ext uri="{FF2B5EF4-FFF2-40B4-BE49-F238E27FC236}">
                    <a16:creationId xmlns:a16="http://schemas.microsoft.com/office/drawing/2014/main" id="{B900CAF3-772F-4592-BDDF-DE809E184DEE}"/>
                  </a:ext>
                </a:extLst>
              </p:cNvPr>
              <p:cNvGrpSpPr/>
              <p:nvPr/>
            </p:nvGrpSpPr>
            <p:grpSpPr>
              <a:xfrm>
                <a:off x="4781079" y="3415892"/>
                <a:ext cx="283914" cy="1814359"/>
                <a:chOff x="1055023" y="2447148"/>
                <a:chExt cx="489227" cy="3126415"/>
              </a:xfrm>
              <a:solidFill>
                <a:schemeClr val="bg1"/>
              </a:solidFill>
              <a:effectLst/>
            </p:grpSpPr>
            <p:grpSp>
              <p:nvGrpSpPr>
                <p:cNvPr id="19" name="그룹 20">
                  <a:extLst>
                    <a:ext uri="{FF2B5EF4-FFF2-40B4-BE49-F238E27FC236}">
                      <a16:creationId xmlns:a16="http://schemas.microsoft.com/office/drawing/2014/main" id="{89CB343D-2C4C-4567-9DA1-2AF4A23F8980}"/>
                    </a:ext>
                  </a:extLst>
                </p:cNvPr>
                <p:cNvGrpSpPr/>
                <p:nvPr/>
              </p:nvGrpSpPr>
              <p:grpSpPr>
                <a:xfrm>
                  <a:off x="1195228" y="3663994"/>
                  <a:ext cx="208870" cy="1909569"/>
                  <a:chOff x="4360431" y="3515651"/>
                  <a:chExt cx="208870" cy="1909569"/>
                </a:xfrm>
                <a:grpFill/>
              </p:grpSpPr>
              <p:sp>
                <p:nvSpPr>
                  <p:cNvPr id="21" name="사다리꼴 22">
                    <a:extLst>
                      <a:ext uri="{FF2B5EF4-FFF2-40B4-BE49-F238E27FC236}">
                        <a16:creationId xmlns:a16="http://schemas.microsoft.com/office/drawing/2014/main" id="{734846D8-D032-4362-A55B-7C62175F5A45}"/>
                      </a:ext>
                    </a:extLst>
                  </p:cNvPr>
                  <p:cNvSpPr/>
                  <p:nvPr/>
                </p:nvSpPr>
                <p:spPr>
                  <a:xfrm>
                    <a:off x="4360431" y="3515651"/>
                    <a:ext cx="208870" cy="1803164"/>
                  </a:xfrm>
                  <a:prstGeom prst="trapezoid">
                    <a:avLst>
                      <a:gd name="adj" fmla="val 17206"/>
                    </a:avLst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dirty="0"/>
                  </a:p>
                </p:txBody>
              </p:sp>
              <p:sp>
                <p:nvSpPr>
                  <p:cNvPr id="22" name="타원 23">
                    <a:extLst>
                      <a:ext uri="{FF2B5EF4-FFF2-40B4-BE49-F238E27FC236}">
                        <a16:creationId xmlns:a16="http://schemas.microsoft.com/office/drawing/2014/main" id="{BC8CBD47-A1E3-403F-BB2D-7B35C9782310}"/>
                      </a:ext>
                    </a:extLst>
                  </p:cNvPr>
                  <p:cNvSpPr/>
                  <p:nvPr/>
                </p:nvSpPr>
                <p:spPr>
                  <a:xfrm>
                    <a:off x="4360431" y="5216350"/>
                    <a:ext cx="208870" cy="208870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</p:grpSp>
            <p:sp>
              <p:nvSpPr>
                <p:cNvPr id="20" name="자유형: 도형 21">
                  <a:extLst>
                    <a:ext uri="{FF2B5EF4-FFF2-40B4-BE49-F238E27FC236}">
                      <a16:creationId xmlns:a16="http://schemas.microsoft.com/office/drawing/2014/main" id="{3ACF0BD9-0664-4F33-818F-ED71EFCD70A1}"/>
                    </a:ext>
                  </a:extLst>
                </p:cNvPr>
                <p:cNvSpPr/>
                <p:nvPr/>
              </p:nvSpPr>
              <p:spPr>
                <a:xfrm>
                  <a:off x="1055023" y="2447148"/>
                  <a:ext cx="489227" cy="1216846"/>
                </a:xfrm>
                <a:custGeom>
                  <a:avLst/>
                  <a:gdLst>
                    <a:gd name="connsiteX0" fmla="*/ 72939 w 489172"/>
                    <a:gd name="connsiteY0" fmla="*/ 0 h 1397222"/>
                    <a:gd name="connsiteX1" fmla="*/ 93304 w 489172"/>
                    <a:gd name="connsiteY1" fmla="*/ 8435 h 1397222"/>
                    <a:gd name="connsiteX2" fmla="*/ 100807 w 489172"/>
                    <a:gd name="connsiteY2" fmla="*/ 26550 h 1397222"/>
                    <a:gd name="connsiteX3" fmla="*/ 100806 w 489172"/>
                    <a:gd name="connsiteY3" fmla="*/ 765594 h 1397222"/>
                    <a:gd name="connsiteX4" fmla="*/ 131180 w 489172"/>
                    <a:gd name="connsiteY4" fmla="*/ 795968 h 1397222"/>
                    <a:gd name="connsiteX5" fmla="*/ 161554 w 489172"/>
                    <a:gd name="connsiteY5" fmla="*/ 765594 h 1397222"/>
                    <a:gd name="connsiteX6" fmla="*/ 161554 w 489172"/>
                    <a:gd name="connsiteY6" fmla="*/ 28704 h 1397222"/>
                    <a:gd name="connsiteX7" fmla="*/ 169949 w 489172"/>
                    <a:gd name="connsiteY7" fmla="*/ 8435 h 1397222"/>
                    <a:gd name="connsiteX8" fmla="*/ 190314 w 489172"/>
                    <a:gd name="connsiteY8" fmla="*/ 0 h 1397222"/>
                    <a:gd name="connsiteX9" fmla="*/ 210679 w 489172"/>
                    <a:gd name="connsiteY9" fmla="*/ 8435 h 1397222"/>
                    <a:gd name="connsiteX10" fmla="*/ 217111 w 489172"/>
                    <a:gd name="connsiteY10" fmla="*/ 23964 h 1397222"/>
                    <a:gd name="connsiteX11" fmla="*/ 217110 w 489172"/>
                    <a:gd name="connsiteY11" fmla="*/ 765292 h 1397222"/>
                    <a:gd name="connsiteX12" fmla="*/ 247484 w 489172"/>
                    <a:gd name="connsiteY12" fmla="*/ 795666 h 1397222"/>
                    <a:gd name="connsiteX13" fmla="*/ 277858 w 489172"/>
                    <a:gd name="connsiteY13" fmla="*/ 765292 h 1397222"/>
                    <a:gd name="connsiteX14" fmla="*/ 277858 w 489172"/>
                    <a:gd name="connsiteY14" fmla="*/ 25070 h 1397222"/>
                    <a:gd name="connsiteX15" fmla="*/ 284748 w 489172"/>
                    <a:gd name="connsiteY15" fmla="*/ 8435 h 1397222"/>
                    <a:gd name="connsiteX16" fmla="*/ 305113 w 489172"/>
                    <a:gd name="connsiteY16" fmla="*/ 0 h 1397222"/>
                    <a:gd name="connsiteX17" fmla="*/ 325478 w 489172"/>
                    <a:gd name="connsiteY17" fmla="*/ 8435 h 1397222"/>
                    <a:gd name="connsiteX18" fmla="*/ 333416 w 489172"/>
                    <a:gd name="connsiteY18" fmla="*/ 27600 h 1397222"/>
                    <a:gd name="connsiteX19" fmla="*/ 333415 w 489172"/>
                    <a:gd name="connsiteY19" fmla="*/ 758388 h 1397222"/>
                    <a:gd name="connsiteX20" fmla="*/ 363789 w 489172"/>
                    <a:gd name="connsiteY20" fmla="*/ 788762 h 1397222"/>
                    <a:gd name="connsiteX21" fmla="*/ 394163 w 489172"/>
                    <a:gd name="connsiteY21" fmla="*/ 758388 h 1397222"/>
                    <a:gd name="connsiteX22" fmla="*/ 394163 w 489172"/>
                    <a:gd name="connsiteY22" fmla="*/ 27653 h 1397222"/>
                    <a:gd name="connsiteX23" fmla="*/ 402123 w 489172"/>
                    <a:gd name="connsiteY23" fmla="*/ 8435 h 1397222"/>
                    <a:gd name="connsiteX24" fmla="*/ 422488 w 489172"/>
                    <a:gd name="connsiteY24" fmla="*/ 0 h 1397222"/>
                    <a:gd name="connsiteX25" fmla="*/ 451288 w 489172"/>
                    <a:gd name="connsiteY25" fmla="*/ 28800 h 1397222"/>
                    <a:gd name="connsiteX26" fmla="*/ 489172 w 489172"/>
                    <a:gd name="connsiteY26" fmla="*/ 1094702 h 1397222"/>
                    <a:gd name="connsiteX27" fmla="*/ 312706 w 489172"/>
                    <a:gd name="connsiteY27" fmla="*/ 1397222 h 1397222"/>
                    <a:gd name="connsiteX28" fmla="*/ 176466 w 489172"/>
                    <a:gd name="connsiteY28" fmla="*/ 1397222 h 1397222"/>
                    <a:gd name="connsiteX29" fmla="*/ 0 w 489172"/>
                    <a:gd name="connsiteY29" fmla="*/ 1094702 h 1397222"/>
                    <a:gd name="connsiteX30" fmla="*/ 44139 w 489172"/>
                    <a:gd name="connsiteY30" fmla="*/ 28800 h 1397222"/>
                    <a:gd name="connsiteX31" fmla="*/ 72939 w 489172"/>
                    <a:gd name="connsiteY31" fmla="*/ 0 h 1397222"/>
                    <a:gd name="connsiteX0" fmla="*/ 72939 w 489172"/>
                    <a:gd name="connsiteY0" fmla="*/ 0 h 1397222"/>
                    <a:gd name="connsiteX1" fmla="*/ 93304 w 489172"/>
                    <a:gd name="connsiteY1" fmla="*/ 8435 h 1397222"/>
                    <a:gd name="connsiteX2" fmla="*/ 100807 w 489172"/>
                    <a:gd name="connsiteY2" fmla="*/ 26550 h 1397222"/>
                    <a:gd name="connsiteX3" fmla="*/ 100806 w 489172"/>
                    <a:gd name="connsiteY3" fmla="*/ 765594 h 1397222"/>
                    <a:gd name="connsiteX4" fmla="*/ 131180 w 489172"/>
                    <a:gd name="connsiteY4" fmla="*/ 795968 h 1397222"/>
                    <a:gd name="connsiteX5" fmla="*/ 161554 w 489172"/>
                    <a:gd name="connsiteY5" fmla="*/ 765594 h 1397222"/>
                    <a:gd name="connsiteX6" fmla="*/ 161554 w 489172"/>
                    <a:gd name="connsiteY6" fmla="*/ 28704 h 1397222"/>
                    <a:gd name="connsiteX7" fmla="*/ 169949 w 489172"/>
                    <a:gd name="connsiteY7" fmla="*/ 8435 h 1397222"/>
                    <a:gd name="connsiteX8" fmla="*/ 190314 w 489172"/>
                    <a:gd name="connsiteY8" fmla="*/ 0 h 1397222"/>
                    <a:gd name="connsiteX9" fmla="*/ 210679 w 489172"/>
                    <a:gd name="connsiteY9" fmla="*/ 8435 h 1397222"/>
                    <a:gd name="connsiteX10" fmla="*/ 217111 w 489172"/>
                    <a:gd name="connsiteY10" fmla="*/ 23964 h 1397222"/>
                    <a:gd name="connsiteX11" fmla="*/ 217110 w 489172"/>
                    <a:gd name="connsiteY11" fmla="*/ 765292 h 1397222"/>
                    <a:gd name="connsiteX12" fmla="*/ 247484 w 489172"/>
                    <a:gd name="connsiteY12" fmla="*/ 795666 h 1397222"/>
                    <a:gd name="connsiteX13" fmla="*/ 277858 w 489172"/>
                    <a:gd name="connsiteY13" fmla="*/ 765292 h 1397222"/>
                    <a:gd name="connsiteX14" fmla="*/ 277858 w 489172"/>
                    <a:gd name="connsiteY14" fmla="*/ 25070 h 1397222"/>
                    <a:gd name="connsiteX15" fmla="*/ 284748 w 489172"/>
                    <a:gd name="connsiteY15" fmla="*/ 8435 h 1397222"/>
                    <a:gd name="connsiteX16" fmla="*/ 305113 w 489172"/>
                    <a:gd name="connsiteY16" fmla="*/ 0 h 1397222"/>
                    <a:gd name="connsiteX17" fmla="*/ 325478 w 489172"/>
                    <a:gd name="connsiteY17" fmla="*/ 8435 h 1397222"/>
                    <a:gd name="connsiteX18" fmla="*/ 333416 w 489172"/>
                    <a:gd name="connsiteY18" fmla="*/ 27600 h 1397222"/>
                    <a:gd name="connsiteX19" fmla="*/ 333415 w 489172"/>
                    <a:gd name="connsiteY19" fmla="*/ 758388 h 1397222"/>
                    <a:gd name="connsiteX20" fmla="*/ 363789 w 489172"/>
                    <a:gd name="connsiteY20" fmla="*/ 788762 h 1397222"/>
                    <a:gd name="connsiteX21" fmla="*/ 394163 w 489172"/>
                    <a:gd name="connsiteY21" fmla="*/ 758388 h 1397222"/>
                    <a:gd name="connsiteX22" fmla="*/ 394163 w 489172"/>
                    <a:gd name="connsiteY22" fmla="*/ 27653 h 1397222"/>
                    <a:gd name="connsiteX23" fmla="*/ 402123 w 489172"/>
                    <a:gd name="connsiteY23" fmla="*/ 8435 h 1397222"/>
                    <a:gd name="connsiteX24" fmla="*/ 422488 w 489172"/>
                    <a:gd name="connsiteY24" fmla="*/ 0 h 1397222"/>
                    <a:gd name="connsiteX25" fmla="*/ 451288 w 489172"/>
                    <a:gd name="connsiteY25" fmla="*/ 28800 h 1397222"/>
                    <a:gd name="connsiteX26" fmla="*/ 489172 w 489172"/>
                    <a:gd name="connsiteY26" fmla="*/ 1094702 h 1397222"/>
                    <a:gd name="connsiteX27" fmla="*/ 312706 w 489172"/>
                    <a:gd name="connsiteY27" fmla="*/ 1397222 h 1397222"/>
                    <a:gd name="connsiteX28" fmla="*/ 176466 w 489172"/>
                    <a:gd name="connsiteY28" fmla="*/ 1397222 h 1397222"/>
                    <a:gd name="connsiteX29" fmla="*/ 0 w 489172"/>
                    <a:gd name="connsiteY29" fmla="*/ 1094702 h 1397222"/>
                    <a:gd name="connsiteX30" fmla="*/ 44139 w 489172"/>
                    <a:gd name="connsiteY30" fmla="*/ 28800 h 1397222"/>
                    <a:gd name="connsiteX31" fmla="*/ 72939 w 489172"/>
                    <a:gd name="connsiteY31" fmla="*/ 0 h 1397222"/>
                    <a:gd name="connsiteX0" fmla="*/ 72939 w 489172"/>
                    <a:gd name="connsiteY0" fmla="*/ 0 h 1397222"/>
                    <a:gd name="connsiteX1" fmla="*/ 93304 w 489172"/>
                    <a:gd name="connsiteY1" fmla="*/ 8435 h 1397222"/>
                    <a:gd name="connsiteX2" fmla="*/ 100807 w 489172"/>
                    <a:gd name="connsiteY2" fmla="*/ 26550 h 1397222"/>
                    <a:gd name="connsiteX3" fmla="*/ 100806 w 489172"/>
                    <a:gd name="connsiteY3" fmla="*/ 765594 h 1397222"/>
                    <a:gd name="connsiteX4" fmla="*/ 131180 w 489172"/>
                    <a:gd name="connsiteY4" fmla="*/ 795968 h 1397222"/>
                    <a:gd name="connsiteX5" fmla="*/ 161554 w 489172"/>
                    <a:gd name="connsiteY5" fmla="*/ 765594 h 1397222"/>
                    <a:gd name="connsiteX6" fmla="*/ 161554 w 489172"/>
                    <a:gd name="connsiteY6" fmla="*/ 28704 h 1397222"/>
                    <a:gd name="connsiteX7" fmla="*/ 169949 w 489172"/>
                    <a:gd name="connsiteY7" fmla="*/ 8435 h 1397222"/>
                    <a:gd name="connsiteX8" fmla="*/ 190314 w 489172"/>
                    <a:gd name="connsiteY8" fmla="*/ 0 h 1397222"/>
                    <a:gd name="connsiteX9" fmla="*/ 210679 w 489172"/>
                    <a:gd name="connsiteY9" fmla="*/ 8435 h 1397222"/>
                    <a:gd name="connsiteX10" fmla="*/ 217111 w 489172"/>
                    <a:gd name="connsiteY10" fmla="*/ 23964 h 1397222"/>
                    <a:gd name="connsiteX11" fmla="*/ 217110 w 489172"/>
                    <a:gd name="connsiteY11" fmla="*/ 765292 h 1397222"/>
                    <a:gd name="connsiteX12" fmla="*/ 247484 w 489172"/>
                    <a:gd name="connsiteY12" fmla="*/ 795666 h 1397222"/>
                    <a:gd name="connsiteX13" fmla="*/ 277858 w 489172"/>
                    <a:gd name="connsiteY13" fmla="*/ 765292 h 1397222"/>
                    <a:gd name="connsiteX14" fmla="*/ 277858 w 489172"/>
                    <a:gd name="connsiteY14" fmla="*/ 25070 h 1397222"/>
                    <a:gd name="connsiteX15" fmla="*/ 284748 w 489172"/>
                    <a:gd name="connsiteY15" fmla="*/ 8435 h 1397222"/>
                    <a:gd name="connsiteX16" fmla="*/ 305113 w 489172"/>
                    <a:gd name="connsiteY16" fmla="*/ 0 h 1397222"/>
                    <a:gd name="connsiteX17" fmla="*/ 325478 w 489172"/>
                    <a:gd name="connsiteY17" fmla="*/ 8435 h 1397222"/>
                    <a:gd name="connsiteX18" fmla="*/ 333416 w 489172"/>
                    <a:gd name="connsiteY18" fmla="*/ 27600 h 1397222"/>
                    <a:gd name="connsiteX19" fmla="*/ 333415 w 489172"/>
                    <a:gd name="connsiteY19" fmla="*/ 758388 h 1397222"/>
                    <a:gd name="connsiteX20" fmla="*/ 363789 w 489172"/>
                    <a:gd name="connsiteY20" fmla="*/ 788762 h 1397222"/>
                    <a:gd name="connsiteX21" fmla="*/ 394163 w 489172"/>
                    <a:gd name="connsiteY21" fmla="*/ 758388 h 1397222"/>
                    <a:gd name="connsiteX22" fmla="*/ 394163 w 489172"/>
                    <a:gd name="connsiteY22" fmla="*/ 27653 h 1397222"/>
                    <a:gd name="connsiteX23" fmla="*/ 402123 w 489172"/>
                    <a:gd name="connsiteY23" fmla="*/ 8435 h 1397222"/>
                    <a:gd name="connsiteX24" fmla="*/ 422488 w 489172"/>
                    <a:gd name="connsiteY24" fmla="*/ 0 h 1397222"/>
                    <a:gd name="connsiteX25" fmla="*/ 451288 w 489172"/>
                    <a:gd name="connsiteY25" fmla="*/ 28800 h 1397222"/>
                    <a:gd name="connsiteX26" fmla="*/ 489172 w 489172"/>
                    <a:gd name="connsiteY26" fmla="*/ 1094702 h 1397222"/>
                    <a:gd name="connsiteX27" fmla="*/ 312706 w 489172"/>
                    <a:gd name="connsiteY27" fmla="*/ 1397222 h 1397222"/>
                    <a:gd name="connsiteX28" fmla="*/ 176466 w 489172"/>
                    <a:gd name="connsiteY28" fmla="*/ 1397222 h 1397222"/>
                    <a:gd name="connsiteX29" fmla="*/ 0 w 489172"/>
                    <a:gd name="connsiteY29" fmla="*/ 1094702 h 1397222"/>
                    <a:gd name="connsiteX30" fmla="*/ 44139 w 489172"/>
                    <a:gd name="connsiteY30" fmla="*/ 28800 h 1397222"/>
                    <a:gd name="connsiteX31" fmla="*/ 72939 w 489172"/>
                    <a:gd name="connsiteY31" fmla="*/ 0 h 1397222"/>
                    <a:gd name="connsiteX0" fmla="*/ 72939 w 489173"/>
                    <a:gd name="connsiteY0" fmla="*/ 0 h 1397222"/>
                    <a:gd name="connsiteX1" fmla="*/ 93304 w 489173"/>
                    <a:gd name="connsiteY1" fmla="*/ 8435 h 1397222"/>
                    <a:gd name="connsiteX2" fmla="*/ 100807 w 489173"/>
                    <a:gd name="connsiteY2" fmla="*/ 26550 h 1397222"/>
                    <a:gd name="connsiteX3" fmla="*/ 100806 w 489173"/>
                    <a:gd name="connsiteY3" fmla="*/ 765594 h 1397222"/>
                    <a:gd name="connsiteX4" fmla="*/ 131180 w 489173"/>
                    <a:gd name="connsiteY4" fmla="*/ 795968 h 1397222"/>
                    <a:gd name="connsiteX5" fmla="*/ 161554 w 489173"/>
                    <a:gd name="connsiteY5" fmla="*/ 765594 h 1397222"/>
                    <a:gd name="connsiteX6" fmla="*/ 161554 w 489173"/>
                    <a:gd name="connsiteY6" fmla="*/ 28704 h 1397222"/>
                    <a:gd name="connsiteX7" fmla="*/ 169949 w 489173"/>
                    <a:gd name="connsiteY7" fmla="*/ 8435 h 1397222"/>
                    <a:gd name="connsiteX8" fmla="*/ 190314 w 489173"/>
                    <a:gd name="connsiteY8" fmla="*/ 0 h 1397222"/>
                    <a:gd name="connsiteX9" fmla="*/ 210679 w 489173"/>
                    <a:gd name="connsiteY9" fmla="*/ 8435 h 1397222"/>
                    <a:gd name="connsiteX10" fmla="*/ 217111 w 489173"/>
                    <a:gd name="connsiteY10" fmla="*/ 23964 h 1397222"/>
                    <a:gd name="connsiteX11" fmla="*/ 217110 w 489173"/>
                    <a:gd name="connsiteY11" fmla="*/ 765292 h 1397222"/>
                    <a:gd name="connsiteX12" fmla="*/ 247484 w 489173"/>
                    <a:gd name="connsiteY12" fmla="*/ 795666 h 1397222"/>
                    <a:gd name="connsiteX13" fmla="*/ 277858 w 489173"/>
                    <a:gd name="connsiteY13" fmla="*/ 765292 h 1397222"/>
                    <a:gd name="connsiteX14" fmla="*/ 277858 w 489173"/>
                    <a:gd name="connsiteY14" fmla="*/ 25070 h 1397222"/>
                    <a:gd name="connsiteX15" fmla="*/ 284748 w 489173"/>
                    <a:gd name="connsiteY15" fmla="*/ 8435 h 1397222"/>
                    <a:gd name="connsiteX16" fmla="*/ 305113 w 489173"/>
                    <a:gd name="connsiteY16" fmla="*/ 0 h 1397222"/>
                    <a:gd name="connsiteX17" fmla="*/ 325478 w 489173"/>
                    <a:gd name="connsiteY17" fmla="*/ 8435 h 1397222"/>
                    <a:gd name="connsiteX18" fmla="*/ 333416 w 489173"/>
                    <a:gd name="connsiteY18" fmla="*/ 27600 h 1397222"/>
                    <a:gd name="connsiteX19" fmla="*/ 333415 w 489173"/>
                    <a:gd name="connsiteY19" fmla="*/ 758388 h 1397222"/>
                    <a:gd name="connsiteX20" fmla="*/ 363789 w 489173"/>
                    <a:gd name="connsiteY20" fmla="*/ 788762 h 1397222"/>
                    <a:gd name="connsiteX21" fmla="*/ 394163 w 489173"/>
                    <a:gd name="connsiteY21" fmla="*/ 758388 h 1397222"/>
                    <a:gd name="connsiteX22" fmla="*/ 394163 w 489173"/>
                    <a:gd name="connsiteY22" fmla="*/ 27653 h 1397222"/>
                    <a:gd name="connsiteX23" fmla="*/ 402123 w 489173"/>
                    <a:gd name="connsiteY23" fmla="*/ 8435 h 1397222"/>
                    <a:gd name="connsiteX24" fmla="*/ 422488 w 489173"/>
                    <a:gd name="connsiteY24" fmla="*/ 0 h 1397222"/>
                    <a:gd name="connsiteX25" fmla="*/ 451288 w 489173"/>
                    <a:gd name="connsiteY25" fmla="*/ 28800 h 1397222"/>
                    <a:gd name="connsiteX26" fmla="*/ 489172 w 489173"/>
                    <a:gd name="connsiteY26" fmla="*/ 1094702 h 1397222"/>
                    <a:gd name="connsiteX27" fmla="*/ 312706 w 489173"/>
                    <a:gd name="connsiteY27" fmla="*/ 1397222 h 1397222"/>
                    <a:gd name="connsiteX28" fmla="*/ 176466 w 489173"/>
                    <a:gd name="connsiteY28" fmla="*/ 1397222 h 1397222"/>
                    <a:gd name="connsiteX29" fmla="*/ 0 w 489173"/>
                    <a:gd name="connsiteY29" fmla="*/ 1094702 h 1397222"/>
                    <a:gd name="connsiteX30" fmla="*/ 44139 w 489173"/>
                    <a:gd name="connsiteY30" fmla="*/ 28800 h 1397222"/>
                    <a:gd name="connsiteX31" fmla="*/ 72939 w 489173"/>
                    <a:gd name="connsiteY31" fmla="*/ 0 h 1397222"/>
                    <a:gd name="connsiteX0" fmla="*/ 72993 w 489227"/>
                    <a:gd name="connsiteY0" fmla="*/ 0 h 1397222"/>
                    <a:gd name="connsiteX1" fmla="*/ 93358 w 489227"/>
                    <a:gd name="connsiteY1" fmla="*/ 8435 h 1397222"/>
                    <a:gd name="connsiteX2" fmla="*/ 100861 w 489227"/>
                    <a:gd name="connsiteY2" fmla="*/ 26550 h 1397222"/>
                    <a:gd name="connsiteX3" fmla="*/ 100860 w 489227"/>
                    <a:gd name="connsiteY3" fmla="*/ 765594 h 1397222"/>
                    <a:gd name="connsiteX4" fmla="*/ 131234 w 489227"/>
                    <a:gd name="connsiteY4" fmla="*/ 795968 h 1397222"/>
                    <a:gd name="connsiteX5" fmla="*/ 161608 w 489227"/>
                    <a:gd name="connsiteY5" fmla="*/ 765594 h 1397222"/>
                    <a:gd name="connsiteX6" fmla="*/ 161608 w 489227"/>
                    <a:gd name="connsiteY6" fmla="*/ 28704 h 1397222"/>
                    <a:gd name="connsiteX7" fmla="*/ 170003 w 489227"/>
                    <a:gd name="connsiteY7" fmla="*/ 8435 h 1397222"/>
                    <a:gd name="connsiteX8" fmla="*/ 190368 w 489227"/>
                    <a:gd name="connsiteY8" fmla="*/ 0 h 1397222"/>
                    <a:gd name="connsiteX9" fmla="*/ 210733 w 489227"/>
                    <a:gd name="connsiteY9" fmla="*/ 8435 h 1397222"/>
                    <a:gd name="connsiteX10" fmla="*/ 217165 w 489227"/>
                    <a:gd name="connsiteY10" fmla="*/ 23964 h 1397222"/>
                    <a:gd name="connsiteX11" fmla="*/ 217164 w 489227"/>
                    <a:gd name="connsiteY11" fmla="*/ 765292 h 1397222"/>
                    <a:gd name="connsiteX12" fmla="*/ 247538 w 489227"/>
                    <a:gd name="connsiteY12" fmla="*/ 795666 h 1397222"/>
                    <a:gd name="connsiteX13" fmla="*/ 277912 w 489227"/>
                    <a:gd name="connsiteY13" fmla="*/ 765292 h 1397222"/>
                    <a:gd name="connsiteX14" fmla="*/ 277912 w 489227"/>
                    <a:gd name="connsiteY14" fmla="*/ 25070 h 1397222"/>
                    <a:gd name="connsiteX15" fmla="*/ 284802 w 489227"/>
                    <a:gd name="connsiteY15" fmla="*/ 8435 h 1397222"/>
                    <a:gd name="connsiteX16" fmla="*/ 305167 w 489227"/>
                    <a:gd name="connsiteY16" fmla="*/ 0 h 1397222"/>
                    <a:gd name="connsiteX17" fmla="*/ 325532 w 489227"/>
                    <a:gd name="connsiteY17" fmla="*/ 8435 h 1397222"/>
                    <a:gd name="connsiteX18" fmla="*/ 333470 w 489227"/>
                    <a:gd name="connsiteY18" fmla="*/ 27600 h 1397222"/>
                    <a:gd name="connsiteX19" fmla="*/ 333469 w 489227"/>
                    <a:gd name="connsiteY19" fmla="*/ 758388 h 1397222"/>
                    <a:gd name="connsiteX20" fmla="*/ 363843 w 489227"/>
                    <a:gd name="connsiteY20" fmla="*/ 788762 h 1397222"/>
                    <a:gd name="connsiteX21" fmla="*/ 394217 w 489227"/>
                    <a:gd name="connsiteY21" fmla="*/ 758388 h 1397222"/>
                    <a:gd name="connsiteX22" fmla="*/ 394217 w 489227"/>
                    <a:gd name="connsiteY22" fmla="*/ 27653 h 1397222"/>
                    <a:gd name="connsiteX23" fmla="*/ 402177 w 489227"/>
                    <a:gd name="connsiteY23" fmla="*/ 8435 h 1397222"/>
                    <a:gd name="connsiteX24" fmla="*/ 422542 w 489227"/>
                    <a:gd name="connsiteY24" fmla="*/ 0 h 1397222"/>
                    <a:gd name="connsiteX25" fmla="*/ 451342 w 489227"/>
                    <a:gd name="connsiteY25" fmla="*/ 28800 h 1397222"/>
                    <a:gd name="connsiteX26" fmla="*/ 489226 w 489227"/>
                    <a:gd name="connsiteY26" fmla="*/ 1094702 h 1397222"/>
                    <a:gd name="connsiteX27" fmla="*/ 312760 w 489227"/>
                    <a:gd name="connsiteY27" fmla="*/ 1397222 h 1397222"/>
                    <a:gd name="connsiteX28" fmla="*/ 176520 w 489227"/>
                    <a:gd name="connsiteY28" fmla="*/ 1397222 h 1397222"/>
                    <a:gd name="connsiteX29" fmla="*/ 54 w 489227"/>
                    <a:gd name="connsiteY29" fmla="*/ 1094702 h 1397222"/>
                    <a:gd name="connsiteX30" fmla="*/ 44193 w 489227"/>
                    <a:gd name="connsiteY30" fmla="*/ 28800 h 1397222"/>
                    <a:gd name="connsiteX31" fmla="*/ 72993 w 489227"/>
                    <a:gd name="connsiteY31" fmla="*/ 0 h 13972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489227" h="1397222">
                      <a:moveTo>
                        <a:pt x="72993" y="0"/>
                      </a:moveTo>
                      <a:cubicBezTo>
                        <a:pt x="80946" y="0"/>
                        <a:pt x="88146" y="3224"/>
                        <a:pt x="93358" y="8435"/>
                      </a:cubicBezTo>
                      <a:lnTo>
                        <a:pt x="100861" y="26550"/>
                      </a:lnTo>
                      <a:cubicBezTo>
                        <a:pt x="100861" y="272898"/>
                        <a:pt x="100860" y="519246"/>
                        <a:pt x="100860" y="765594"/>
                      </a:cubicBezTo>
                      <a:cubicBezTo>
                        <a:pt x="100860" y="782369"/>
                        <a:pt x="114459" y="795968"/>
                        <a:pt x="131234" y="795968"/>
                      </a:cubicBezTo>
                      <a:cubicBezTo>
                        <a:pt x="148009" y="795968"/>
                        <a:pt x="161608" y="782369"/>
                        <a:pt x="161608" y="765594"/>
                      </a:cubicBezTo>
                      <a:lnTo>
                        <a:pt x="161608" y="28704"/>
                      </a:lnTo>
                      <a:lnTo>
                        <a:pt x="170003" y="8435"/>
                      </a:lnTo>
                      <a:cubicBezTo>
                        <a:pt x="175215" y="3224"/>
                        <a:pt x="182415" y="0"/>
                        <a:pt x="190368" y="0"/>
                      </a:cubicBezTo>
                      <a:cubicBezTo>
                        <a:pt x="198321" y="0"/>
                        <a:pt x="205521" y="3224"/>
                        <a:pt x="210733" y="8435"/>
                      </a:cubicBezTo>
                      <a:lnTo>
                        <a:pt x="217165" y="23964"/>
                      </a:lnTo>
                      <a:cubicBezTo>
                        <a:pt x="217165" y="271073"/>
                        <a:pt x="217164" y="518183"/>
                        <a:pt x="217164" y="765292"/>
                      </a:cubicBezTo>
                      <a:cubicBezTo>
                        <a:pt x="217164" y="782067"/>
                        <a:pt x="230763" y="795666"/>
                        <a:pt x="247538" y="795666"/>
                      </a:cubicBezTo>
                      <a:cubicBezTo>
                        <a:pt x="264313" y="795666"/>
                        <a:pt x="277912" y="782067"/>
                        <a:pt x="277912" y="765292"/>
                      </a:cubicBezTo>
                      <a:lnTo>
                        <a:pt x="277912" y="25070"/>
                      </a:lnTo>
                      <a:lnTo>
                        <a:pt x="284802" y="8435"/>
                      </a:lnTo>
                      <a:cubicBezTo>
                        <a:pt x="290014" y="3224"/>
                        <a:pt x="297214" y="0"/>
                        <a:pt x="305167" y="0"/>
                      </a:cubicBezTo>
                      <a:cubicBezTo>
                        <a:pt x="313120" y="0"/>
                        <a:pt x="320320" y="3224"/>
                        <a:pt x="325532" y="8435"/>
                      </a:cubicBezTo>
                      <a:lnTo>
                        <a:pt x="333470" y="27600"/>
                      </a:lnTo>
                      <a:cubicBezTo>
                        <a:pt x="333470" y="271196"/>
                        <a:pt x="333469" y="514792"/>
                        <a:pt x="333469" y="758388"/>
                      </a:cubicBezTo>
                      <a:cubicBezTo>
                        <a:pt x="333469" y="775163"/>
                        <a:pt x="347068" y="788762"/>
                        <a:pt x="363843" y="788762"/>
                      </a:cubicBezTo>
                      <a:cubicBezTo>
                        <a:pt x="380618" y="788762"/>
                        <a:pt x="394217" y="775163"/>
                        <a:pt x="394217" y="758388"/>
                      </a:cubicBezTo>
                      <a:lnTo>
                        <a:pt x="394217" y="27653"/>
                      </a:lnTo>
                      <a:lnTo>
                        <a:pt x="402177" y="8435"/>
                      </a:lnTo>
                      <a:cubicBezTo>
                        <a:pt x="407389" y="3224"/>
                        <a:pt x="414589" y="0"/>
                        <a:pt x="422542" y="0"/>
                      </a:cubicBezTo>
                      <a:cubicBezTo>
                        <a:pt x="438448" y="0"/>
                        <a:pt x="451342" y="12894"/>
                        <a:pt x="451342" y="28800"/>
                      </a:cubicBezTo>
                      <a:lnTo>
                        <a:pt x="489226" y="1094702"/>
                      </a:lnTo>
                      <a:cubicBezTo>
                        <a:pt x="489647" y="1154329"/>
                        <a:pt x="371582" y="1296382"/>
                        <a:pt x="312760" y="1397222"/>
                      </a:cubicBezTo>
                      <a:lnTo>
                        <a:pt x="176520" y="1397222"/>
                      </a:lnTo>
                      <a:cubicBezTo>
                        <a:pt x="117698" y="1296382"/>
                        <a:pt x="-2942" y="1149177"/>
                        <a:pt x="54" y="1094702"/>
                      </a:cubicBezTo>
                      <a:lnTo>
                        <a:pt x="44193" y="28800"/>
                      </a:lnTo>
                      <a:cubicBezTo>
                        <a:pt x="44193" y="12894"/>
                        <a:pt x="57087" y="0"/>
                        <a:pt x="7299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grpSp>
            <p:nvGrpSpPr>
              <p:cNvPr id="10" name="그룹 24">
                <a:extLst>
                  <a:ext uri="{FF2B5EF4-FFF2-40B4-BE49-F238E27FC236}">
                    <a16:creationId xmlns:a16="http://schemas.microsoft.com/office/drawing/2014/main" id="{4EEC9D45-EB00-4181-9D4A-32D982206C6D}"/>
                  </a:ext>
                </a:extLst>
              </p:cNvPr>
              <p:cNvGrpSpPr/>
              <p:nvPr/>
            </p:nvGrpSpPr>
            <p:grpSpPr>
              <a:xfrm>
                <a:off x="6926167" y="3338826"/>
                <a:ext cx="206038" cy="1968491"/>
                <a:chOff x="10476289" y="295274"/>
                <a:chExt cx="567208" cy="6132431"/>
              </a:xfrm>
              <a:solidFill>
                <a:schemeClr val="bg1"/>
              </a:solidFill>
              <a:effectLst/>
            </p:grpSpPr>
            <p:grpSp>
              <p:nvGrpSpPr>
                <p:cNvPr id="15" name="그룹 25">
                  <a:extLst>
                    <a:ext uri="{FF2B5EF4-FFF2-40B4-BE49-F238E27FC236}">
                      <a16:creationId xmlns:a16="http://schemas.microsoft.com/office/drawing/2014/main" id="{D27259DB-01D0-4918-924F-DB857873DE41}"/>
                    </a:ext>
                  </a:extLst>
                </p:cNvPr>
                <p:cNvGrpSpPr/>
                <p:nvPr/>
              </p:nvGrpSpPr>
              <p:grpSpPr>
                <a:xfrm>
                  <a:off x="10690849" y="3203663"/>
                  <a:ext cx="352648" cy="3224042"/>
                  <a:chOff x="3737748" y="3214934"/>
                  <a:chExt cx="352648" cy="3224042"/>
                </a:xfrm>
                <a:grpFill/>
              </p:grpSpPr>
              <p:sp>
                <p:nvSpPr>
                  <p:cNvPr id="17" name="사다리꼴 27">
                    <a:extLst>
                      <a:ext uri="{FF2B5EF4-FFF2-40B4-BE49-F238E27FC236}">
                        <a16:creationId xmlns:a16="http://schemas.microsoft.com/office/drawing/2014/main" id="{F22CD297-0C4C-4F01-8BDE-3EE45C41FD2D}"/>
                      </a:ext>
                    </a:extLst>
                  </p:cNvPr>
                  <p:cNvSpPr/>
                  <p:nvPr/>
                </p:nvSpPr>
                <p:spPr>
                  <a:xfrm>
                    <a:off x="3737748" y="3214934"/>
                    <a:ext cx="352648" cy="3044392"/>
                  </a:xfrm>
                  <a:prstGeom prst="trapezoid">
                    <a:avLst>
                      <a:gd name="adj" fmla="val 17206"/>
                    </a:avLst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18" name="타원 28">
                    <a:extLst>
                      <a:ext uri="{FF2B5EF4-FFF2-40B4-BE49-F238E27FC236}">
                        <a16:creationId xmlns:a16="http://schemas.microsoft.com/office/drawing/2014/main" id="{E997E51A-B8EB-40B8-92BA-A67F8DBFFD1C}"/>
                      </a:ext>
                    </a:extLst>
                  </p:cNvPr>
                  <p:cNvSpPr/>
                  <p:nvPr/>
                </p:nvSpPr>
                <p:spPr>
                  <a:xfrm>
                    <a:off x="3737748" y="6086328"/>
                    <a:ext cx="352648" cy="352648"/>
                  </a:xfrm>
                  <a:prstGeom prst="ellipse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</p:grpSp>
            <p:sp>
              <p:nvSpPr>
                <p:cNvPr id="16" name="자유형: 도형 26">
                  <a:extLst>
                    <a:ext uri="{FF2B5EF4-FFF2-40B4-BE49-F238E27FC236}">
                      <a16:creationId xmlns:a16="http://schemas.microsoft.com/office/drawing/2014/main" id="{39D6F055-98C5-478F-BA56-FDD3135C6DD9}"/>
                    </a:ext>
                  </a:extLst>
                </p:cNvPr>
                <p:cNvSpPr/>
                <p:nvPr/>
              </p:nvSpPr>
              <p:spPr>
                <a:xfrm>
                  <a:off x="10476289" y="295274"/>
                  <a:ext cx="533238" cy="2908390"/>
                </a:xfrm>
                <a:custGeom>
                  <a:avLst/>
                  <a:gdLst>
                    <a:gd name="connsiteX0" fmla="*/ 400050 w 428625"/>
                    <a:gd name="connsiteY0" fmla="*/ 3267075 h 3267075"/>
                    <a:gd name="connsiteX1" fmla="*/ 0 w 428625"/>
                    <a:gd name="connsiteY1" fmla="*/ 3219450 h 3267075"/>
                    <a:gd name="connsiteX2" fmla="*/ 428625 w 428625"/>
                    <a:gd name="connsiteY2" fmla="*/ 0 h 3267075"/>
                    <a:gd name="connsiteX3" fmla="*/ 400050 w 428625"/>
                    <a:gd name="connsiteY3" fmla="*/ 3267075 h 3267075"/>
                    <a:gd name="connsiteX0" fmla="*/ 400050 w 428625"/>
                    <a:gd name="connsiteY0" fmla="*/ 3267940 h 3267940"/>
                    <a:gd name="connsiteX1" fmla="*/ 0 w 428625"/>
                    <a:gd name="connsiteY1" fmla="*/ 3220315 h 3267940"/>
                    <a:gd name="connsiteX2" fmla="*/ 428625 w 428625"/>
                    <a:gd name="connsiteY2" fmla="*/ 865 h 3267940"/>
                    <a:gd name="connsiteX3" fmla="*/ 400050 w 428625"/>
                    <a:gd name="connsiteY3" fmla="*/ 3267940 h 3267940"/>
                    <a:gd name="connsiteX0" fmla="*/ 409575 w 438150"/>
                    <a:gd name="connsiteY0" fmla="*/ 3267920 h 3277445"/>
                    <a:gd name="connsiteX1" fmla="*/ 0 w 438150"/>
                    <a:gd name="connsiteY1" fmla="*/ 3277445 h 3277445"/>
                    <a:gd name="connsiteX2" fmla="*/ 438150 w 438150"/>
                    <a:gd name="connsiteY2" fmla="*/ 845 h 3277445"/>
                    <a:gd name="connsiteX3" fmla="*/ 409575 w 438150"/>
                    <a:gd name="connsiteY3" fmla="*/ 3267920 h 3277445"/>
                    <a:gd name="connsiteX0" fmla="*/ 420864 w 449439"/>
                    <a:gd name="connsiteY0" fmla="*/ 3267824 h 3277349"/>
                    <a:gd name="connsiteX1" fmla="*/ 11289 w 449439"/>
                    <a:gd name="connsiteY1" fmla="*/ 3277349 h 3277349"/>
                    <a:gd name="connsiteX2" fmla="*/ 449439 w 449439"/>
                    <a:gd name="connsiteY2" fmla="*/ 749 h 3277349"/>
                    <a:gd name="connsiteX3" fmla="*/ 420864 w 449439"/>
                    <a:gd name="connsiteY3" fmla="*/ 3267824 h 3277349"/>
                    <a:gd name="connsiteX0" fmla="*/ 426865 w 455440"/>
                    <a:gd name="connsiteY0" fmla="*/ 3268012 h 3277537"/>
                    <a:gd name="connsiteX1" fmla="*/ 17290 w 455440"/>
                    <a:gd name="connsiteY1" fmla="*/ 3277537 h 3277537"/>
                    <a:gd name="connsiteX2" fmla="*/ 455440 w 455440"/>
                    <a:gd name="connsiteY2" fmla="*/ 937 h 3277537"/>
                    <a:gd name="connsiteX3" fmla="*/ 426865 w 455440"/>
                    <a:gd name="connsiteY3" fmla="*/ 3268012 h 3277537"/>
                    <a:gd name="connsiteX0" fmla="*/ 420865 w 449440"/>
                    <a:gd name="connsiteY0" fmla="*/ 3268029 h 3277554"/>
                    <a:gd name="connsiteX1" fmla="*/ 11290 w 449440"/>
                    <a:gd name="connsiteY1" fmla="*/ 3277554 h 3277554"/>
                    <a:gd name="connsiteX2" fmla="*/ 449440 w 449440"/>
                    <a:gd name="connsiteY2" fmla="*/ 954 h 3277554"/>
                    <a:gd name="connsiteX3" fmla="*/ 420865 w 449440"/>
                    <a:gd name="connsiteY3" fmla="*/ 3268029 h 3277554"/>
                    <a:gd name="connsiteX0" fmla="*/ 458965 w 458965"/>
                    <a:gd name="connsiteY0" fmla="*/ 3258504 h 3277554"/>
                    <a:gd name="connsiteX1" fmla="*/ 11290 w 458965"/>
                    <a:gd name="connsiteY1" fmla="*/ 3277554 h 3277554"/>
                    <a:gd name="connsiteX2" fmla="*/ 449440 w 458965"/>
                    <a:gd name="connsiteY2" fmla="*/ 954 h 3277554"/>
                    <a:gd name="connsiteX3" fmla="*/ 458965 w 458965"/>
                    <a:gd name="connsiteY3" fmla="*/ 3258504 h 3277554"/>
                    <a:gd name="connsiteX0" fmla="*/ 458965 w 468741"/>
                    <a:gd name="connsiteY0" fmla="*/ 3258504 h 3277554"/>
                    <a:gd name="connsiteX1" fmla="*/ 11290 w 468741"/>
                    <a:gd name="connsiteY1" fmla="*/ 3277554 h 3277554"/>
                    <a:gd name="connsiteX2" fmla="*/ 449440 w 468741"/>
                    <a:gd name="connsiteY2" fmla="*/ 954 h 3277554"/>
                    <a:gd name="connsiteX3" fmla="*/ 458965 w 468741"/>
                    <a:gd name="connsiteY3" fmla="*/ 3258504 h 3277554"/>
                    <a:gd name="connsiteX0" fmla="*/ 458965 w 475898"/>
                    <a:gd name="connsiteY0" fmla="*/ 3258504 h 3277554"/>
                    <a:gd name="connsiteX1" fmla="*/ 11290 w 475898"/>
                    <a:gd name="connsiteY1" fmla="*/ 3277554 h 3277554"/>
                    <a:gd name="connsiteX2" fmla="*/ 449440 w 475898"/>
                    <a:gd name="connsiteY2" fmla="*/ 954 h 3277554"/>
                    <a:gd name="connsiteX3" fmla="*/ 458965 w 475898"/>
                    <a:gd name="connsiteY3" fmla="*/ 3258504 h 3277554"/>
                    <a:gd name="connsiteX0" fmla="*/ 460407 w 477340"/>
                    <a:gd name="connsiteY0" fmla="*/ 3258186 h 3277236"/>
                    <a:gd name="connsiteX1" fmla="*/ 12732 w 477340"/>
                    <a:gd name="connsiteY1" fmla="*/ 3277236 h 3277236"/>
                    <a:gd name="connsiteX2" fmla="*/ 450882 w 477340"/>
                    <a:gd name="connsiteY2" fmla="*/ 636 h 3277236"/>
                    <a:gd name="connsiteX3" fmla="*/ 460407 w 477340"/>
                    <a:gd name="connsiteY3" fmla="*/ 3258186 h 3277236"/>
                    <a:gd name="connsiteX0" fmla="*/ 487474 w 504407"/>
                    <a:gd name="connsiteY0" fmla="*/ 3258194 h 3258194"/>
                    <a:gd name="connsiteX1" fmla="*/ 11224 w 504407"/>
                    <a:gd name="connsiteY1" fmla="*/ 3248669 h 3258194"/>
                    <a:gd name="connsiteX2" fmla="*/ 477949 w 504407"/>
                    <a:gd name="connsiteY2" fmla="*/ 644 h 3258194"/>
                    <a:gd name="connsiteX3" fmla="*/ 487474 w 504407"/>
                    <a:gd name="connsiteY3" fmla="*/ 3258194 h 3258194"/>
                    <a:gd name="connsiteX0" fmla="*/ 487474 w 504407"/>
                    <a:gd name="connsiteY0" fmla="*/ 3258194 h 3285812"/>
                    <a:gd name="connsiteX1" fmla="*/ 11224 w 504407"/>
                    <a:gd name="connsiteY1" fmla="*/ 3248669 h 3285812"/>
                    <a:gd name="connsiteX2" fmla="*/ 477949 w 504407"/>
                    <a:gd name="connsiteY2" fmla="*/ 644 h 3285812"/>
                    <a:gd name="connsiteX3" fmla="*/ 487474 w 504407"/>
                    <a:gd name="connsiteY3" fmla="*/ 3258194 h 3285812"/>
                    <a:gd name="connsiteX0" fmla="*/ 487474 w 504407"/>
                    <a:gd name="connsiteY0" fmla="*/ 3258194 h 3277380"/>
                    <a:gd name="connsiteX1" fmla="*/ 11224 w 504407"/>
                    <a:gd name="connsiteY1" fmla="*/ 3248669 h 3277380"/>
                    <a:gd name="connsiteX2" fmla="*/ 477949 w 504407"/>
                    <a:gd name="connsiteY2" fmla="*/ 644 h 3277380"/>
                    <a:gd name="connsiteX3" fmla="*/ 487474 w 504407"/>
                    <a:gd name="connsiteY3" fmla="*/ 3258194 h 3277380"/>
                    <a:gd name="connsiteX0" fmla="*/ 477949 w 499445"/>
                    <a:gd name="connsiteY0" fmla="*/ 3315344 h 3315344"/>
                    <a:gd name="connsiteX1" fmla="*/ 11224 w 499445"/>
                    <a:gd name="connsiteY1" fmla="*/ 3248669 h 3315344"/>
                    <a:gd name="connsiteX2" fmla="*/ 477949 w 499445"/>
                    <a:gd name="connsiteY2" fmla="*/ 644 h 3315344"/>
                    <a:gd name="connsiteX3" fmla="*/ 477949 w 499445"/>
                    <a:gd name="connsiteY3" fmla="*/ 3315344 h 3315344"/>
                    <a:gd name="connsiteX0" fmla="*/ 514484 w 535980"/>
                    <a:gd name="connsiteY0" fmla="*/ 3315342 h 3315342"/>
                    <a:gd name="connsiteX1" fmla="*/ 9659 w 535980"/>
                    <a:gd name="connsiteY1" fmla="*/ 3258192 h 3315342"/>
                    <a:gd name="connsiteX2" fmla="*/ 514484 w 535980"/>
                    <a:gd name="connsiteY2" fmla="*/ 642 h 3315342"/>
                    <a:gd name="connsiteX3" fmla="*/ 514484 w 535980"/>
                    <a:gd name="connsiteY3" fmla="*/ 3315342 h 3315342"/>
                    <a:gd name="connsiteX0" fmla="*/ 514484 w 535980"/>
                    <a:gd name="connsiteY0" fmla="*/ 3315342 h 3315342"/>
                    <a:gd name="connsiteX1" fmla="*/ 9659 w 535980"/>
                    <a:gd name="connsiteY1" fmla="*/ 3258192 h 3315342"/>
                    <a:gd name="connsiteX2" fmla="*/ 514484 w 535980"/>
                    <a:gd name="connsiteY2" fmla="*/ 642 h 3315342"/>
                    <a:gd name="connsiteX3" fmla="*/ 514484 w 535980"/>
                    <a:gd name="connsiteY3" fmla="*/ 3315342 h 3315342"/>
                    <a:gd name="connsiteX0" fmla="*/ 504959 w 532163"/>
                    <a:gd name="connsiteY0" fmla="*/ 3267717 h 3278507"/>
                    <a:gd name="connsiteX1" fmla="*/ 9659 w 532163"/>
                    <a:gd name="connsiteY1" fmla="*/ 3258192 h 3278507"/>
                    <a:gd name="connsiteX2" fmla="*/ 514484 w 532163"/>
                    <a:gd name="connsiteY2" fmla="*/ 642 h 3278507"/>
                    <a:gd name="connsiteX3" fmla="*/ 504959 w 532163"/>
                    <a:gd name="connsiteY3" fmla="*/ 3267717 h 3278507"/>
                    <a:gd name="connsiteX0" fmla="*/ 504322 w 545560"/>
                    <a:gd name="connsiteY0" fmla="*/ 3067764 h 3078554"/>
                    <a:gd name="connsiteX1" fmla="*/ 9022 w 545560"/>
                    <a:gd name="connsiteY1" fmla="*/ 3058239 h 3078554"/>
                    <a:gd name="connsiteX2" fmla="*/ 532897 w 545560"/>
                    <a:gd name="connsiteY2" fmla="*/ 714 h 3078554"/>
                    <a:gd name="connsiteX3" fmla="*/ 504322 w 545560"/>
                    <a:gd name="connsiteY3" fmla="*/ 3067764 h 3078554"/>
                    <a:gd name="connsiteX0" fmla="*/ 504959 w 532163"/>
                    <a:gd name="connsiteY0" fmla="*/ 3086805 h 3097595"/>
                    <a:gd name="connsiteX1" fmla="*/ 9659 w 532163"/>
                    <a:gd name="connsiteY1" fmla="*/ 3077280 h 3097595"/>
                    <a:gd name="connsiteX2" fmla="*/ 514484 w 532163"/>
                    <a:gd name="connsiteY2" fmla="*/ 705 h 3097595"/>
                    <a:gd name="connsiteX3" fmla="*/ 504959 w 532163"/>
                    <a:gd name="connsiteY3" fmla="*/ 3086805 h 3097595"/>
                    <a:gd name="connsiteX0" fmla="*/ 506034 w 533238"/>
                    <a:gd name="connsiteY0" fmla="*/ 3086100 h 3096890"/>
                    <a:gd name="connsiteX1" fmla="*/ 10734 w 533238"/>
                    <a:gd name="connsiteY1" fmla="*/ 3076575 h 3096890"/>
                    <a:gd name="connsiteX2" fmla="*/ 515559 w 533238"/>
                    <a:gd name="connsiteY2" fmla="*/ 0 h 3096890"/>
                    <a:gd name="connsiteX3" fmla="*/ 506034 w 533238"/>
                    <a:gd name="connsiteY3" fmla="*/ 3086100 h 3096890"/>
                    <a:gd name="connsiteX0" fmla="*/ 506034 w 533238"/>
                    <a:gd name="connsiteY0" fmla="*/ 3086100 h 3088655"/>
                    <a:gd name="connsiteX1" fmla="*/ 10734 w 533238"/>
                    <a:gd name="connsiteY1" fmla="*/ 3076575 h 3088655"/>
                    <a:gd name="connsiteX2" fmla="*/ 515559 w 533238"/>
                    <a:gd name="connsiteY2" fmla="*/ 0 h 3088655"/>
                    <a:gd name="connsiteX3" fmla="*/ 506034 w 533238"/>
                    <a:gd name="connsiteY3" fmla="*/ 3086100 h 30886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33238" h="3088655">
                      <a:moveTo>
                        <a:pt x="506034" y="3086100"/>
                      </a:moveTo>
                      <a:cubicBezTo>
                        <a:pt x="347284" y="3082925"/>
                        <a:pt x="159959" y="3098800"/>
                        <a:pt x="10734" y="3076575"/>
                      </a:cubicBezTo>
                      <a:cubicBezTo>
                        <a:pt x="-46416" y="1736725"/>
                        <a:pt x="125034" y="15875"/>
                        <a:pt x="515559" y="0"/>
                      </a:cubicBezTo>
                      <a:cubicBezTo>
                        <a:pt x="547309" y="9525"/>
                        <a:pt x="531434" y="1943100"/>
                        <a:pt x="506034" y="308610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/>
                </a:p>
              </p:txBody>
            </p:sp>
          </p:grpSp>
          <p:grpSp>
            <p:nvGrpSpPr>
              <p:cNvPr id="11" name="그룹 119">
                <a:extLst>
                  <a:ext uri="{FF2B5EF4-FFF2-40B4-BE49-F238E27FC236}">
                    <a16:creationId xmlns:a16="http://schemas.microsoft.com/office/drawing/2014/main" id="{47EFC9D1-9DEC-426E-8029-75AE5763BFF6}"/>
                  </a:ext>
                </a:extLst>
              </p:cNvPr>
              <p:cNvGrpSpPr/>
              <p:nvPr/>
            </p:nvGrpSpPr>
            <p:grpSpPr>
              <a:xfrm>
                <a:off x="5817530" y="3404710"/>
                <a:ext cx="409995" cy="1836722"/>
                <a:chOff x="4241914" y="2176670"/>
                <a:chExt cx="1118390" cy="5010230"/>
              </a:xfrm>
              <a:solidFill>
                <a:schemeClr val="bg1"/>
              </a:solidFill>
              <a:effectLst/>
            </p:grpSpPr>
            <p:sp>
              <p:nvSpPr>
                <p:cNvPr id="12" name="타원 55">
                  <a:extLst>
                    <a:ext uri="{FF2B5EF4-FFF2-40B4-BE49-F238E27FC236}">
                      <a16:creationId xmlns:a16="http://schemas.microsoft.com/office/drawing/2014/main" id="{AD0E7A37-8049-47AC-8B9B-FCD956C980F4}"/>
                    </a:ext>
                  </a:extLst>
                </p:cNvPr>
                <p:cNvSpPr/>
                <p:nvPr/>
              </p:nvSpPr>
              <p:spPr>
                <a:xfrm>
                  <a:off x="4241914" y="2176670"/>
                  <a:ext cx="1118390" cy="1811875"/>
                </a:xfrm>
                <a:custGeom>
                  <a:avLst/>
                  <a:gdLst>
                    <a:gd name="connsiteX0" fmla="*/ 0 w 1173877"/>
                    <a:gd name="connsiteY0" fmla="*/ 586939 h 1173877"/>
                    <a:gd name="connsiteX1" fmla="*/ 586939 w 1173877"/>
                    <a:gd name="connsiteY1" fmla="*/ 0 h 1173877"/>
                    <a:gd name="connsiteX2" fmla="*/ 1173878 w 1173877"/>
                    <a:gd name="connsiteY2" fmla="*/ 586939 h 1173877"/>
                    <a:gd name="connsiteX3" fmla="*/ 586939 w 1173877"/>
                    <a:gd name="connsiteY3" fmla="*/ 1173878 h 1173877"/>
                    <a:gd name="connsiteX4" fmla="*/ 0 w 1173877"/>
                    <a:gd name="connsiteY4" fmla="*/ 586939 h 1173877"/>
                    <a:gd name="connsiteX0" fmla="*/ 41 w 1173919"/>
                    <a:gd name="connsiteY0" fmla="*/ 932720 h 1519659"/>
                    <a:gd name="connsiteX1" fmla="*/ 610033 w 1173919"/>
                    <a:gd name="connsiteY1" fmla="*/ 0 h 1519659"/>
                    <a:gd name="connsiteX2" fmla="*/ 1173919 w 1173919"/>
                    <a:gd name="connsiteY2" fmla="*/ 932720 h 1519659"/>
                    <a:gd name="connsiteX3" fmla="*/ 586980 w 1173919"/>
                    <a:gd name="connsiteY3" fmla="*/ 1519659 h 1519659"/>
                    <a:gd name="connsiteX4" fmla="*/ 41 w 1173919"/>
                    <a:gd name="connsiteY4" fmla="*/ 932720 h 1519659"/>
                    <a:gd name="connsiteX0" fmla="*/ 74 w 1173952"/>
                    <a:gd name="connsiteY0" fmla="*/ 932720 h 1842389"/>
                    <a:gd name="connsiteX1" fmla="*/ 610066 w 1173952"/>
                    <a:gd name="connsiteY1" fmla="*/ 0 h 1842389"/>
                    <a:gd name="connsiteX2" fmla="*/ 1173952 w 1173952"/>
                    <a:gd name="connsiteY2" fmla="*/ 932720 h 1842389"/>
                    <a:gd name="connsiteX3" fmla="*/ 579329 w 1173952"/>
                    <a:gd name="connsiteY3" fmla="*/ 1842389 h 1842389"/>
                    <a:gd name="connsiteX4" fmla="*/ 74 w 1173952"/>
                    <a:gd name="connsiteY4" fmla="*/ 932720 h 1842389"/>
                    <a:gd name="connsiteX0" fmla="*/ 17 w 1173895"/>
                    <a:gd name="connsiteY0" fmla="*/ 932720 h 1842389"/>
                    <a:gd name="connsiteX1" fmla="*/ 610009 w 1173895"/>
                    <a:gd name="connsiteY1" fmla="*/ 0 h 1842389"/>
                    <a:gd name="connsiteX2" fmla="*/ 1173895 w 1173895"/>
                    <a:gd name="connsiteY2" fmla="*/ 932720 h 1842389"/>
                    <a:gd name="connsiteX3" fmla="*/ 579272 w 1173895"/>
                    <a:gd name="connsiteY3" fmla="*/ 1842389 h 1842389"/>
                    <a:gd name="connsiteX4" fmla="*/ 17 w 1173895"/>
                    <a:gd name="connsiteY4" fmla="*/ 932720 h 1842389"/>
                    <a:gd name="connsiteX0" fmla="*/ 756 w 1174634"/>
                    <a:gd name="connsiteY0" fmla="*/ 932720 h 1842389"/>
                    <a:gd name="connsiteX1" fmla="*/ 610748 w 1174634"/>
                    <a:gd name="connsiteY1" fmla="*/ 0 h 1842389"/>
                    <a:gd name="connsiteX2" fmla="*/ 1174634 w 1174634"/>
                    <a:gd name="connsiteY2" fmla="*/ 932720 h 1842389"/>
                    <a:gd name="connsiteX3" fmla="*/ 580011 w 1174634"/>
                    <a:gd name="connsiteY3" fmla="*/ 1842389 h 1842389"/>
                    <a:gd name="connsiteX4" fmla="*/ 756 w 1174634"/>
                    <a:gd name="connsiteY4" fmla="*/ 932720 h 1842389"/>
                    <a:gd name="connsiteX0" fmla="*/ 756 w 1174634"/>
                    <a:gd name="connsiteY0" fmla="*/ 932720 h 1842389"/>
                    <a:gd name="connsiteX1" fmla="*/ 610748 w 1174634"/>
                    <a:gd name="connsiteY1" fmla="*/ 0 h 1842389"/>
                    <a:gd name="connsiteX2" fmla="*/ 1174634 w 1174634"/>
                    <a:gd name="connsiteY2" fmla="*/ 932720 h 1842389"/>
                    <a:gd name="connsiteX3" fmla="*/ 580011 w 1174634"/>
                    <a:gd name="connsiteY3" fmla="*/ 1842389 h 1842389"/>
                    <a:gd name="connsiteX4" fmla="*/ 756 w 1174634"/>
                    <a:gd name="connsiteY4" fmla="*/ 932720 h 1842389"/>
                    <a:gd name="connsiteX0" fmla="*/ 542 w 1174420"/>
                    <a:gd name="connsiteY0" fmla="*/ 932720 h 1842389"/>
                    <a:gd name="connsiteX1" fmla="*/ 610534 w 1174420"/>
                    <a:gd name="connsiteY1" fmla="*/ 0 h 1842389"/>
                    <a:gd name="connsiteX2" fmla="*/ 1174420 w 1174420"/>
                    <a:gd name="connsiteY2" fmla="*/ 932720 h 1842389"/>
                    <a:gd name="connsiteX3" fmla="*/ 579797 w 1174420"/>
                    <a:gd name="connsiteY3" fmla="*/ 1842389 h 1842389"/>
                    <a:gd name="connsiteX4" fmla="*/ 542 w 1174420"/>
                    <a:gd name="connsiteY4" fmla="*/ 932720 h 1842389"/>
                    <a:gd name="connsiteX0" fmla="*/ 542 w 1174420"/>
                    <a:gd name="connsiteY0" fmla="*/ 932720 h 1842389"/>
                    <a:gd name="connsiteX1" fmla="*/ 610534 w 1174420"/>
                    <a:gd name="connsiteY1" fmla="*/ 0 h 1842389"/>
                    <a:gd name="connsiteX2" fmla="*/ 1174420 w 1174420"/>
                    <a:gd name="connsiteY2" fmla="*/ 932720 h 1842389"/>
                    <a:gd name="connsiteX3" fmla="*/ 579797 w 1174420"/>
                    <a:gd name="connsiteY3" fmla="*/ 1842389 h 1842389"/>
                    <a:gd name="connsiteX4" fmla="*/ 542 w 1174420"/>
                    <a:gd name="connsiteY4" fmla="*/ 932720 h 1842389"/>
                    <a:gd name="connsiteX0" fmla="*/ 542 w 1175985"/>
                    <a:gd name="connsiteY0" fmla="*/ 932720 h 1842389"/>
                    <a:gd name="connsiteX1" fmla="*/ 610534 w 1175985"/>
                    <a:gd name="connsiteY1" fmla="*/ 0 h 1842389"/>
                    <a:gd name="connsiteX2" fmla="*/ 1174420 w 1175985"/>
                    <a:gd name="connsiteY2" fmla="*/ 932720 h 1842389"/>
                    <a:gd name="connsiteX3" fmla="*/ 579797 w 1175985"/>
                    <a:gd name="connsiteY3" fmla="*/ 1842389 h 1842389"/>
                    <a:gd name="connsiteX4" fmla="*/ 542 w 1175985"/>
                    <a:gd name="connsiteY4" fmla="*/ 932720 h 1842389"/>
                    <a:gd name="connsiteX0" fmla="*/ 542 w 1175985"/>
                    <a:gd name="connsiteY0" fmla="*/ 932720 h 1842389"/>
                    <a:gd name="connsiteX1" fmla="*/ 610534 w 1175985"/>
                    <a:gd name="connsiteY1" fmla="*/ 0 h 1842389"/>
                    <a:gd name="connsiteX2" fmla="*/ 1174420 w 1175985"/>
                    <a:gd name="connsiteY2" fmla="*/ 932720 h 1842389"/>
                    <a:gd name="connsiteX3" fmla="*/ 579797 w 1175985"/>
                    <a:gd name="connsiteY3" fmla="*/ 1842389 h 1842389"/>
                    <a:gd name="connsiteX4" fmla="*/ 542 w 1175985"/>
                    <a:gd name="connsiteY4" fmla="*/ 932720 h 1842389"/>
                    <a:gd name="connsiteX0" fmla="*/ 542 w 1174536"/>
                    <a:gd name="connsiteY0" fmla="*/ 932720 h 1842389"/>
                    <a:gd name="connsiteX1" fmla="*/ 610534 w 1174536"/>
                    <a:gd name="connsiteY1" fmla="*/ 0 h 1842389"/>
                    <a:gd name="connsiteX2" fmla="*/ 1174420 w 1174536"/>
                    <a:gd name="connsiteY2" fmla="*/ 932720 h 1842389"/>
                    <a:gd name="connsiteX3" fmla="*/ 579797 w 1174536"/>
                    <a:gd name="connsiteY3" fmla="*/ 1842389 h 1842389"/>
                    <a:gd name="connsiteX4" fmla="*/ 542 w 1174536"/>
                    <a:gd name="connsiteY4" fmla="*/ 932720 h 1842389"/>
                    <a:gd name="connsiteX0" fmla="*/ 574 w 1143830"/>
                    <a:gd name="connsiteY0" fmla="*/ 932720 h 1842389"/>
                    <a:gd name="connsiteX1" fmla="*/ 579830 w 1143830"/>
                    <a:gd name="connsiteY1" fmla="*/ 0 h 1842389"/>
                    <a:gd name="connsiteX2" fmla="*/ 1143716 w 1143830"/>
                    <a:gd name="connsiteY2" fmla="*/ 932720 h 1842389"/>
                    <a:gd name="connsiteX3" fmla="*/ 549093 w 1143830"/>
                    <a:gd name="connsiteY3" fmla="*/ 1842389 h 1842389"/>
                    <a:gd name="connsiteX4" fmla="*/ 574 w 1143830"/>
                    <a:gd name="connsiteY4" fmla="*/ 932720 h 1842389"/>
                    <a:gd name="connsiteX0" fmla="*/ 574 w 1143830"/>
                    <a:gd name="connsiteY0" fmla="*/ 932720 h 1842389"/>
                    <a:gd name="connsiteX1" fmla="*/ 579830 w 1143830"/>
                    <a:gd name="connsiteY1" fmla="*/ 0 h 1842389"/>
                    <a:gd name="connsiteX2" fmla="*/ 1143716 w 1143830"/>
                    <a:gd name="connsiteY2" fmla="*/ 932720 h 1842389"/>
                    <a:gd name="connsiteX3" fmla="*/ 549093 w 1143830"/>
                    <a:gd name="connsiteY3" fmla="*/ 1842389 h 1842389"/>
                    <a:gd name="connsiteX4" fmla="*/ 574 w 1143830"/>
                    <a:gd name="connsiteY4" fmla="*/ 932720 h 1842389"/>
                    <a:gd name="connsiteX0" fmla="*/ 872 w 1144196"/>
                    <a:gd name="connsiteY0" fmla="*/ 932720 h 1842389"/>
                    <a:gd name="connsiteX1" fmla="*/ 580128 w 1144196"/>
                    <a:gd name="connsiteY1" fmla="*/ 0 h 1842389"/>
                    <a:gd name="connsiteX2" fmla="*/ 1144014 w 1144196"/>
                    <a:gd name="connsiteY2" fmla="*/ 932720 h 1842389"/>
                    <a:gd name="connsiteX3" fmla="*/ 549391 w 1144196"/>
                    <a:gd name="connsiteY3" fmla="*/ 1842389 h 1842389"/>
                    <a:gd name="connsiteX4" fmla="*/ 872 w 1144196"/>
                    <a:gd name="connsiteY4" fmla="*/ 932720 h 1842389"/>
                    <a:gd name="connsiteX0" fmla="*/ 574 w 1143830"/>
                    <a:gd name="connsiteY0" fmla="*/ 932720 h 1842389"/>
                    <a:gd name="connsiteX1" fmla="*/ 579830 w 1143830"/>
                    <a:gd name="connsiteY1" fmla="*/ 0 h 1842389"/>
                    <a:gd name="connsiteX2" fmla="*/ 1143716 w 1143830"/>
                    <a:gd name="connsiteY2" fmla="*/ 932720 h 1842389"/>
                    <a:gd name="connsiteX3" fmla="*/ 549093 w 1143830"/>
                    <a:gd name="connsiteY3" fmla="*/ 1842389 h 1842389"/>
                    <a:gd name="connsiteX4" fmla="*/ 574 w 1143830"/>
                    <a:gd name="connsiteY4" fmla="*/ 932720 h 1842389"/>
                    <a:gd name="connsiteX0" fmla="*/ 574 w 1144158"/>
                    <a:gd name="connsiteY0" fmla="*/ 932720 h 1842389"/>
                    <a:gd name="connsiteX1" fmla="*/ 579830 w 1144158"/>
                    <a:gd name="connsiteY1" fmla="*/ 0 h 1842389"/>
                    <a:gd name="connsiteX2" fmla="*/ 1143716 w 1144158"/>
                    <a:gd name="connsiteY2" fmla="*/ 932720 h 1842389"/>
                    <a:gd name="connsiteX3" fmla="*/ 549093 w 1144158"/>
                    <a:gd name="connsiteY3" fmla="*/ 1842389 h 1842389"/>
                    <a:gd name="connsiteX4" fmla="*/ 574 w 1144158"/>
                    <a:gd name="connsiteY4" fmla="*/ 932720 h 1842389"/>
                    <a:gd name="connsiteX0" fmla="*/ 574 w 1144158"/>
                    <a:gd name="connsiteY0" fmla="*/ 932720 h 1842389"/>
                    <a:gd name="connsiteX1" fmla="*/ 579830 w 1144158"/>
                    <a:gd name="connsiteY1" fmla="*/ 0 h 1842389"/>
                    <a:gd name="connsiteX2" fmla="*/ 1143716 w 1144158"/>
                    <a:gd name="connsiteY2" fmla="*/ 932720 h 1842389"/>
                    <a:gd name="connsiteX3" fmla="*/ 549093 w 1144158"/>
                    <a:gd name="connsiteY3" fmla="*/ 1842389 h 1842389"/>
                    <a:gd name="connsiteX4" fmla="*/ 574 w 1144158"/>
                    <a:gd name="connsiteY4" fmla="*/ 932720 h 1842389"/>
                    <a:gd name="connsiteX0" fmla="*/ 574 w 1143830"/>
                    <a:gd name="connsiteY0" fmla="*/ 932720 h 1842389"/>
                    <a:gd name="connsiteX1" fmla="*/ 579830 w 1143830"/>
                    <a:gd name="connsiteY1" fmla="*/ 0 h 1842389"/>
                    <a:gd name="connsiteX2" fmla="*/ 1143716 w 1143830"/>
                    <a:gd name="connsiteY2" fmla="*/ 932720 h 1842389"/>
                    <a:gd name="connsiteX3" fmla="*/ 549093 w 1143830"/>
                    <a:gd name="connsiteY3" fmla="*/ 1842389 h 1842389"/>
                    <a:gd name="connsiteX4" fmla="*/ 574 w 1143830"/>
                    <a:gd name="connsiteY4" fmla="*/ 932720 h 1842389"/>
                    <a:gd name="connsiteX0" fmla="*/ 573 w 1136147"/>
                    <a:gd name="connsiteY0" fmla="*/ 932723 h 1842395"/>
                    <a:gd name="connsiteX1" fmla="*/ 579829 w 1136147"/>
                    <a:gd name="connsiteY1" fmla="*/ 3 h 1842395"/>
                    <a:gd name="connsiteX2" fmla="*/ 1136031 w 1136147"/>
                    <a:gd name="connsiteY2" fmla="*/ 925039 h 1842395"/>
                    <a:gd name="connsiteX3" fmla="*/ 549092 w 1136147"/>
                    <a:gd name="connsiteY3" fmla="*/ 1842392 h 1842395"/>
                    <a:gd name="connsiteX4" fmla="*/ 573 w 1136147"/>
                    <a:gd name="connsiteY4" fmla="*/ 932723 h 1842395"/>
                    <a:gd name="connsiteX0" fmla="*/ 573 w 1136147"/>
                    <a:gd name="connsiteY0" fmla="*/ 894353 h 1842497"/>
                    <a:gd name="connsiteX1" fmla="*/ 579829 w 1136147"/>
                    <a:gd name="connsiteY1" fmla="*/ 53 h 1842497"/>
                    <a:gd name="connsiteX2" fmla="*/ 1136031 w 1136147"/>
                    <a:gd name="connsiteY2" fmla="*/ 925089 h 1842497"/>
                    <a:gd name="connsiteX3" fmla="*/ 549092 w 1136147"/>
                    <a:gd name="connsiteY3" fmla="*/ 1842442 h 1842497"/>
                    <a:gd name="connsiteX4" fmla="*/ 573 w 1136147"/>
                    <a:gd name="connsiteY4" fmla="*/ 894353 h 1842497"/>
                    <a:gd name="connsiteX0" fmla="*/ 573 w 1136147"/>
                    <a:gd name="connsiteY0" fmla="*/ 894358 h 1842502"/>
                    <a:gd name="connsiteX1" fmla="*/ 579829 w 1136147"/>
                    <a:gd name="connsiteY1" fmla="*/ 58 h 1842502"/>
                    <a:gd name="connsiteX2" fmla="*/ 1136031 w 1136147"/>
                    <a:gd name="connsiteY2" fmla="*/ 925094 h 1842502"/>
                    <a:gd name="connsiteX3" fmla="*/ 549092 w 1136147"/>
                    <a:gd name="connsiteY3" fmla="*/ 1842447 h 1842502"/>
                    <a:gd name="connsiteX4" fmla="*/ 573 w 1136147"/>
                    <a:gd name="connsiteY4" fmla="*/ 894358 h 1842502"/>
                    <a:gd name="connsiteX0" fmla="*/ 573 w 1136147"/>
                    <a:gd name="connsiteY0" fmla="*/ 894362 h 1842506"/>
                    <a:gd name="connsiteX1" fmla="*/ 579829 w 1136147"/>
                    <a:gd name="connsiteY1" fmla="*/ 62 h 1842506"/>
                    <a:gd name="connsiteX2" fmla="*/ 1136031 w 1136147"/>
                    <a:gd name="connsiteY2" fmla="*/ 925098 h 1842506"/>
                    <a:gd name="connsiteX3" fmla="*/ 549092 w 1136147"/>
                    <a:gd name="connsiteY3" fmla="*/ 1842451 h 1842506"/>
                    <a:gd name="connsiteX4" fmla="*/ 573 w 1136147"/>
                    <a:gd name="connsiteY4" fmla="*/ 894362 h 1842506"/>
                    <a:gd name="connsiteX0" fmla="*/ 573 w 1136031"/>
                    <a:gd name="connsiteY0" fmla="*/ 894362 h 1842506"/>
                    <a:gd name="connsiteX1" fmla="*/ 579829 w 1136031"/>
                    <a:gd name="connsiteY1" fmla="*/ 62 h 1842506"/>
                    <a:gd name="connsiteX2" fmla="*/ 1136031 w 1136031"/>
                    <a:gd name="connsiteY2" fmla="*/ 925098 h 1842506"/>
                    <a:gd name="connsiteX3" fmla="*/ 549092 w 1136031"/>
                    <a:gd name="connsiteY3" fmla="*/ 1842451 h 1842506"/>
                    <a:gd name="connsiteX4" fmla="*/ 573 w 1136031"/>
                    <a:gd name="connsiteY4" fmla="*/ 894362 h 1842506"/>
                    <a:gd name="connsiteX0" fmla="*/ 944 w 1136402"/>
                    <a:gd name="connsiteY0" fmla="*/ 894362 h 1842506"/>
                    <a:gd name="connsiteX1" fmla="*/ 580200 w 1136402"/>
                    <a:gd name="connsiteY1" fmla="*/ 62 h 1842506"/>
                    <a:gd name="connsiteX2" fmla="*/ 1136402 w 1136402"/>
                    <a:gd name="connsiteY2" fmla="*/ 925098 h 1842506"/>
                    <a:gd name="connsiteX3" fmla="*/ 549463 w 1136402"/>
                    <a:gd name="connsiteY3" fmla="*/ 1842451 h 1842506"/>
                    <a:gd name="connsiteX4" fmla="*/ 944 w 1136402"/>
                    <a:gd name="connsiteY4" fmla="*/ 894362 h 1842506"/>
                    <a:gd name="connsiteX0" fmla="*/ 1105 w 1136563"/>
                    <a:gd name="connsiteY0" fmla="*/ 894362 h 1842506"/>
                    <a:gd name="connsiteX1" fmla="*/ 580361 w 1136563"/>
                    <a:gd name="connsiteY1" fmla="*/ 62 h 1842506"/>
                    <a:gd name="connsiteX2" fmla="*/ 1136563 w 1136563"/>
                    <a:gd name="connsiteY2" fmla="*/ 925098 h 1842506"/>
                    <a:gd name="connsiteX3" fmla="*/ 549624 w 1136563"/>
                    <a:gd name="connsiteY3" fmla="*/ 1842451 h 1842506"/>
                    <a:gd name="connsiteX4" fmla="*/ 1105 w 1136563"/>
                    <a:gd name="connsiteY4" fmla="*/ 894362 h 1842506"/>
                    <a:gd name="connsiteX0" fmla="*/ 1105 w 1136563"/>
                    <a:gd name="connsiteY0" fmla="*/ 894362 h 1842506"/>
                    <a:gd name="connsiteX1" fmla="*/ 580361 w 1136563"/>
                    <a:gd name="connsiteY1" fmla="*/ 62 h 1842506"/>
                    <a:gd name="connsiteX2" fmla="*/ 1136563 w 1136563"/>
                    <a:gd name="connsiteY2" fmla="*/ 925098 h 1842506"/>
                    <a:gd name="connsiteX3" fmla="*/ 549624 w 1136563"/>
                    <a:gd name="connsiteY3" fmla="*/ 1842451 h 1842506"/>
                    <a:gd name="connsiteX4" fmla="*/ 1105 w 1136563"/>
                    <a:gd name="connsiteY4" fmla="*/ 894362 h 1842506"/>
                    <a:gd name="connsiteX0" fmla="*/ 530 w 1175493"/>
                    <a:gd name="connsiteY0" fmla="*/ 904205 h 1842443"/>
                    <a:gd name="connsiteX1" fmla="*/ 619291 w 1175493"/>
                    <a:gd name="connsiteY1" fmla="*/ 29 h 1842443"/>
                    <a:gd name="connsiteX2" fmla="*/ 1175493 w 1175493"/>
                    <a:gd name="connsiteY2" fmla="*/ 925065 h 1842443"/>
                    <a:gd name="connsiteX3" fmla="*/ 588554 w 1175493"/>
                    <a:gd name="connsiteY3" fmla="*/ 1842418 h 1842443"/>
                    <a:gd name="connsiteX4" fmla="*/ 530 w 1175493"/>
                    <a:gd name="connsiteY4" fmla="*/ 904205 h 1842443"/>
                    <a:gd name="connsiteX0" fmla="*/ 527 w 1155736"/>
                    <a:gd name="connsiteY0" fmla="*/ 904205 h 1842443"/>
                    <a:gd name="connsiteX1" fmla="*/ 619288 w 1155736"/>
                    <a:gd name="connsiteY1" fmla="*/ 29 h 1842443"/>
                    <a:gd name="connsiteX2" fmla="*/ 1155736 w 1155736"/>
                    <a:gd name="connsiteY2" fmla="*/ 925065 h 1842443"/>
                    <a:gd name="connsiteX3" fmla="*/ 588551 w 1155736"/>
                    <a:gd name="connsiteY3" fmla="*/ 1842418 h 1842443"/>
                    <a:gd name="connsiteX4" fmla="*/ 527 w 1155736"/>
                    <a:gd name="connsiteY4" fmla="*/ 904205 h 1842443"/>
                    <a:gd name="connsiteX0" fmla="*/ 620 w 1155829"/>
                    <a:gd name="connsiteY0" fmla="*/ 904205 h 1842443"/>
                    <a:gd name="connsiteX1" fmla="*/ 619381 w 1155829"/>
                    <a:gd name="connsiteY1" fmla="*/ 29 h 1842443"/>
                    <a:gd name="connsiteX2" fmla="*/ 1155829 w 1155829"/>
                    <a:gd name="connsiteY2" fmla="*/ 925065 h 1842443"/>
                    <a:gd name="connsiteX3" fmla="*/ 588644 w 1155829"/>
                    <a:gd name="connsiteY3" fmla="*/ 1842418 h 1842443"/>
                    <a:gd name="connsiteX4" fmla="*/ 620 w 1155829"/>
                    <a:gd name="connsiteY4" fmla="*/ 904205 h 1842443"/>
                    <a:gd name="connsiteX0" fmla="*/ 853 w 1156062"/>
                    <a:gd name="connsiteY0" fmla="*/ 904570 h 1842808"/>
                    <a:gd name="connsiteX1" fmla="*/ 619614 w 1156062"/>
                    <a:gd name="connsiteY1" fmla="*/ 394 h 1842808"/>
                    <a:gd name="connsiteX2" fmla="*/ 1156062 w 1156062"/>
                    <a:gd name="connsiteY2" fmla="*/ 925430 h 1842808"/>
                    <a:gd name="connsiteX3" fmla="*/ 588877 w 1156062"/>
                    <a:gd name="connsiteY3" fmla="*/ 1842783 h 1842808"/>
                    <a:gd name="connsiteX4" fmla="*/ 853 w 1156062"/>
                    <a:gd name="connsiteY4" fmla="*/ 904570 h 1842808"/>
                    <a:gd name="connsiteX0" fmla="*/ 949 w 1156158"/>
                    <a:gd name="connsiteY0" fmla="*/ 904271 h 1842509"/>
                    <a:gd name="connsiteX1" fmla="*/ 619710 w 1156158"/>
                    <a:gd name="connsiteY1" fmla="*/ 95 h 1842509"/>
                    <a:gd name="connsiteX2" fmla="*/ 1156158 w 1156158"/>
                    <a:gd name="connsiteY2" fmla="*/ 925131 h 1842509"/>
                    <a:gd name="connsiteX3" fmla="*/ 588973 w 1156158"/>
                    <a:gd name="connsiteY3" fmla="*/ 1842484 h 1842509"/>
                    <a:gd name="connsiteX4" fmla="*/ 949 w 1156158"/>
                    <a:gd name="connsiteY4" fmla="*/ 904271 h 1842509"/>
                    <a:gd name="connsiteX0" fmla="*/ 7 w 1155216"/>
                    <a:gd name="connsiteY0" fmla="*/ 904270 h 1842508"/>
                    <a:gd name="connsiteX1" fmla="*/ 599015 w 1155216"/>
                    <a:gd name="connsiteY1" fmla="*/ 94 h 1842508"/>
                    <a:gd name="connsiteX2" fmla="*/ 1155216 w 1155216"/>
                    <a:gd name="connsiteY2" fmla="*/ 925130 h 1842508"/>
                    <a:gd name="connsiteX3" fmla="*/ 588031 w 1155216"/>
                    <a:gd name="connsiteY3" fmla="*/ 1842483 h 1842508"/>
                    <a:gd name="connsiteX4" fmla="*/ 7 w 1155216"/>
                    <a:gd name="connsiteY4" fmla="*/ 904270 h 1842508"/>
                    <a:gd name="connsiteX0" fmla="*/ 7 w 1155216"/>
                    <a:gd name="connsiteY0" fmla="*/ 904270 h 1842508"/>
                    <a:gd name="connsiteX1" fmla="*/ 599015 w 1155216"/>
                    <a:gd name="connsiteY1" fmla="*/ 94 h 1842508"/>
                    <a:gd name="connsiteX2" fmla="*/ 1155216 w 1155216"/>
                    <a:gd name="connsiteY2" fmla="*/ 925130 h 1842508"/>
                    <a:gd name="connsiteX3" fmla="*/ 588031 w 1155216"/>
                    <a:gd name="connsiteY3" fmla="*/ 1842483 h 1842508"/>
                    <a:gd name="connsiteX4" fmla="*/ 7 w 1155216"/>
                    <a:gd name="connsiteY4" fmla="*/ 904270 h 1842508"/>
                    <a:gd name="connsiteX0" fmla="*/ 7 w 1155216"/>
                    <a:gd name="connsiteY0" fmla="*/ 904270 h 1842508"/>
                    <a:gd name="connsiteX1" fmla="*/ 599015 w 1155216"/>
                    <a:gd name="connsiteY1" fmla="*/ 94 h 1842508"/>
                    <a:gd name="connsiteX2" fmla="*/ 1155216 w 1155216"/>
                    <a:gd name="connsiteY2" fmla="*/ 925130 h 1842508"/>
                    <a:gd name="connsiteX3" fmla="*/ 588031 w 1155216"/>
                    <a:gd name="connsiteY3" fmla="*/ 1842483 h 1842508"/>
                    <a:gd name="connsiteX4" fmla="*/ 7 w 1155216"/>
                    <a:gd name="connsiteY4" fmla="*/ 904270 h 1842508"/>
                    <a:gd name="connsiteX0" fmla="*/ 8 w 1155217"/>
                    <a:gd name="connsiteY0" fmla="*/ 904270 h 1842508"/>
                    <a:gd name="connsiteX1" fmla="*/ 599016 w 1155217"/>
                    <a:gd name="connsiteY1" fmla="*/ 94 h 1842508"/>
                    <a:gd name="connsiteX2" fmla="*/ 1155217 w 1155217"/>
                    <a:gd name="connsiteY2" fmla="*/ 925130 h 1842508"/>
                    <a:gd name="connsiteX3" fmla="*/ 588032 w 1155217"/>
                    <a:gd name="connsiteY3" fmla="*/ 1842483 h 1842508"/>
                    <a:gd name="connsiteX4" fmla="*/ 8 w 1155217"/>
                    <a:gd name="connsiteY4" fmla="*/ 904270 h 1842508"/>
                    <a:gd name="connsiteX0" fmla="*/ 8 w 1155217"/>
                    <a:gd name="connsiteY0" fmla="*/ 904270 h 1842508"/>
                    <a:gd name="connsiteX1" fmla="*/ 599016 w 1155217"/>
                    <a:gd name="connsiteY1" fmla="*/ 94 h 1842508"/>
                    <a:gd name="connsiteX2" fmla="*/ 1155217 w 1155217"/>
                    <a:gd name="connsiteY2" fmla="*/ 925130 h 1842508"/>
                    <a:gd name="connsiteX3" fmla="*/ 588032 w 1155217"/>
                    <a:gd name="connsiteY3" fmla="*/ 1842483 h 1842508"/>
                    <a:gd name="connsiteX4" fmla="*/ 8 w 1155217"/>
                    <a:gd name="connsiteY4" fmla="*/ 904270 h 1842508"/>
                    <a:gd name="connsiteX0" fmla="*/ 184 w 1155393"/>
                    <a:gd name="connsiteY0" fmla="*/ 904270 h 1842508"/>
                    <a:gd name="connsiteX1" fmla="*/ 599192 w 1155393"/>
                    <a:gd name="connsiteY1" fmla="*/ 94 h 1842508"/>
                    <a:gd name="connsiteX2" fmla="*/ 1155393 w 1155393"/>
                    <a:gd name="connsiteY2" fmla="*/ 925130 h 1842508"/>
                    <a:gd name="connsiteX3" fmla="*/ 588208 w 1155393"/>
                    <a:gd name="connsiteY3" fmla="*/ 1842483 h 1842508"/>
                    <a:gd name="connsiteX4" fmla="*/ 184 w 1155393"/>
                    <a:gd name="connsiteY4" fmla="*/ 904270 h 1842508"/>
                    <a:gd name="connsiteX0" fmla="*/ 184 w 1155393"/>
                    <a:gd name="connsiteY0" fmla="*/ 904240 h 1842478"/>
                    <a:gd name="connsiteX1" fmla="*/ 599192 w 1155393"/>
                    <a:gd name="connsiteY1" fmla="*/ 64 h 1842478"/>
                    <a:gd name="connsiteX2" fmla="*/ 1155393 w 1155393"/>
                    <a:gd name="connsiteY2" fmla="*/ 925100 h 1842478"/>
                    <a:gd name="connsiteX3" fmla="*/ 588208 w 1155393"/>
                    <a:gd name="connsiteY3" fmla="*/ 1842453 h 1842478"/>
                    <a:gd name="connsiteX4" fmla="*/ 184 w 1155393"/>
                    <a:gd name="connsiteY4" fmla="*/ 904240 h 1842478"/>
                    <a:gd name="connsiteX0" fmla="*/ 184 w 1155393"/>
                    <a:gd name="connsiteY0" fmla="*/ 904259 h 1842497"/>
                    <a:gd name="connsiteX1" fmla="*/ 599192 w 1155393"/>
                    <a:gd name="connsiteY1" fmla="*/ 83 h 1842497"/>
                    <a:gd name="connsiteX2" fmla="*/ 1155393 w 1155393"/>
                    <a:gd name="connsiteY2" fmla="*/ 925119 h 1842497"/>
                    <a:gd name="connsiteX3" fmla="*/ 588208 w 1155393"/>
                    <a:gd name="connsiteY3" fmla="*/ 1842472 h 1842497"/>
                    <a:gd name="connsiteX4" fmla="*/ 184 w 1155393"/>
                    <a:gd name="connsiteY4" fmla="*/ 904259 h 1842497"/>
                    <a:gd name="connsiteX0" fmla="*/ 184 w 1155718"/>
                    <a:gd name="connsiteY0" fmla="*/ 904235 h 1842465"/>
                    <a:gd name="connsiteX1" fmla="*/ 599192 w 1155718"/>
                    <a:gd name="connsiteY1" fmla="*/ 59 h 1842465"/>
                    <a:gd name="connsiteX2" fmla="*/ 1155393 w 1155718"/>
                    <a:gd name="connsiteY2" fmla="*/ 925095 h 1842465"/>
                    <a:gd name="connsiteX3" fmla="*/ 588208 w 1155718"/>
                    <a:gd name="connsiteY3" fmla="*/ 1842448 h 1842465"/>
                    <a:gd name="connsiteX4" fmla="*/ 184 w 1155718"/>
                    <a:gd name="connsiteY4" fmla="*/ 904235 h 1842465"/>
                    <a:gd name="connsiteX0" fmla="*/ 9 w 1155230"/>
                    <a:gd name="connsiteY0" fmla="*/ 933851 h 1872079"/>
                    <a:gd name="connsiteX1" fmla="*/ 599017 w 1155230"/>
                    <a:gd name="connsiteY1" fmla="*/ 46 h 1872079"/>
                    <a:gd name="connsiteX2" fmla="*/ 1155218 w 1155230"/>
                    <a:gd name="connsiteY2" fmla="*/ 954711 h 1872079"/>
                    <a:gd name="connsiteX3" fmla="*/ 588033 w 1155230"/>
                    <a:gd name="connsiteY3" fmla="*/ 1872064 h 1872079"/>
                    <a:gd name="connsiteX4" fmla="*/ 9 w 1155230"/>
                    <a:gd name="connsiteY4" fmla="*/ 933851 h 1872079"/>
                    <a:gd name="connsiteX0" fmla="*/ 184 w 1155405"/>
                    <a:gd name="connsiteY0" fmla="*/ 933851 h 1872078"/>
                    <a:gd name="connsiteX1" fmla="*/ 599192 w 1155405"/>
                    <a:gd name="connsiteY1" fmla="*/ 46 h 1872078"/>
                    <a:gd name="connsiteX2" fmla="*/ 1155393 w 1155405"/>
                    <a:gd name="connsiteY2" fmla="*/ 954711 h 1872078"/>
                    <a:gd name="connsiteX3" fmla="*/ 588208 w 1155405"/>
                    <a:gd name="connsiteY3" fmla="*/ 1872064 h 1872078"/>
                    <a:gd name="connsiteX4" fmla="*/ 184 w 1155405"/>
                    <a:gd name="connsiteY4" fmla="*/ 933851 h 1872078"/>
                    <a:gd name="connsiteX0" fmla="*/ 184 w 1155572"/>
                    <a:gd name="connsiteY0" fmla="*/ 933863 h 1872093"/>
                    <a:gd name="connsiteX1" fmla="*/ 599192 w 1155572"/>
                    <a:gd name="connsiteY1" fmla="*/ 58 h 1872093"/>
                    <a:gd name="connsiteX2" fmla="*/ 1155393 w 1155572"/>
                    <a:gd name="connsiteY2" fmla="*/ 954723 h 1872093"/>
                    <a:gd name="connsiteX3" fmla="*/ 588208 w 1155572"/>
                    <a:gd name="connsiteY3" fmla="*/ 1872076 h 1872093"/>
                    <a:gd name="connsiteX4" fmla="*/ 184 w 1155572"/>
                    <a:gd name="connsiteY4" fmla="*/ 933863 h 1872093"/>
                    <a:gd name="connsiteX0" fmla="*/ 184 w 1155560"/>
                    <a:gd name="connsiteY0" fmla="*/ 933863 h 1872094"/>
                    <a:gd name="connsiteX1" fmla="*/ 599192 w 1155560"/>
                    <a:gd name="connsiteY1" fmla="*/ 58 h 1872094"/>
                    <a:gd name="connsiteX2" fmla="*/ 1155393 w 1155560"/>
                    <a:gd name="connsiteY2" fmla="*/ 954723 h 1872094"/>
                    <a:gd name="connsiteX3" fmla="*/ 588208 w 1155560"/>
                    <a:gd name="connsiteY3" fmla="*/ 1872076 h 1872094"/>
                    <a:gd name="connsiteX4" fmla="*/ 184 w 1155560"/>
                    <a:gd name="connsiteY4" fmla="*/ 933863 h 18720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55560" h="1872094">
                      <a:moveTo>
                        <a:pt x="184" y="933863"/>
                      </a:moveTo>
                      <a:cubicBezTo>
                        <a:pt x="-7861" y="453961"/>
                        <a:pt x="248634" y="6457"/>
                        <a:pt x="599192" y="58"/>
                      </a:cubicBezTo>
                      <a:cubicBezTo>
                        <a:pt x="949750" y="-6341"/>
                        <a:pt x="1147347" y="524204"/>
                        <a:pt x="1155393" y="954723"/>
                      </a:cubicBezTo>
                      <a:cubicBezTo>
                        <a:pt x="1163439" y="1385242"/>
                        <a:pt x="879509" y="1875552"/>
                        <a:pt x="588208" y="1872076"/>
                      </a:cubicBezTo>
                      <a:cubicBezTo>
                        <a:pt x="296907" y="1868600"/>
                        <a:pt x="8229" y="1413765"/>
                        <a:pt x="184" y="93386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/>
                </a:p>
              </p:txBody>
            </p:sp>
            <p:sp>
              <p:nvSpPr>
                <p:cNvPr id="13" name="사다리꼴 121">
                  <a:extLst>
                    <a:ext uri="{FF2B5EF4-FFF2-40B4-BE49-F238E27FC236}">
                      <a16:creationId xmlns:a16="http://schemas.microsoft.com/office/drawing/2014/main" id="{51BE97F7-B91D-45F8-B860-6F124E1EEE61}"/>
                    </a:ext>
                  </a:extLst>
                </p:cNvPr>
                <p:cNvSpPr/>
                <p:nvPr/>
              </p:nvSpPr>
              <p:spPr>
                <a:xfrm>
                  <a:off x="4624785" y="3962858"/>
                  <a:ext cx="352648" cy="3044392"/>
                </a:xfrm>
                <a:prstGeom prst="trapezoid">
                  <a:avLst>
                    <a:gd name="adj" fmla="val 17206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4" name="타원 122">
                  <a:extLst>
                    <a:ext uri="{FF2B5EF4-FFF2-40B4-BE49-F238E27FC236}">
                      <a16:creationId xmlns:a16="http://schemas.microsoft.com/office/drawing/2014/main" id="{655435A7-AA25-478B-8B62-C86C54B6C66E}"/>
                    </a:ext>
                  </a:extLst>
                </p:cNvPr>
                <p:cNvSpPr/>
                <p:nvPr/>
              </p:nvSpPr>
              <p:spPr>
                <a:xfrm>
                  <a:off x="4624785" y="6834252"/>
                  <a:ext cx="352648" cy="35264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</p:grpSp>
      </p:grpSp>
      <p:sp>
        <p:nvSpPr>
          <p:cNvPr id="23" name="Frame 22">
            <a:extLst>
              <a:ext uri="{FF2B5EF4-FFF2-40B4-BE49-F238E27FC236}">
                <a16:creationId xmlns:a16="http://schemas.microsoft.com/office/drawing/2014/main" id="{5D22B672-BFBD-48B1-8A64-B4B801B6AAD6}"/>
              </a:ext>
            </a:extLst>
          </p:cNvPr>
          <p:cNvSpPr/>
          <p:nvPr userDrawn="1"/>
        </p:nvSpPr>
        <p:spPr>
          <a:xfrm>
            <a:off x="1050202" y="1493822"/>
            <a:ext cx="10239469" cy="3870356"/>
          </a:xfrm>
          <a:prstGeom prst="frame">
            <a:avLst>
              <a:gd name="adj1" fmla="val 26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0524C2DF-0439-419B-BAD6-00165F645CC5}"/>
              </a:ext>
            </a:extLst>
          </p:cNvPr>
          <p:cNvSpPr/>
          <p:nvPr userDrawn="1"/>
        </p:nvSpPr>
        <p:spPr>
          <a:xfrm>
            <a:off x="5024673" y="1493822"/>
            <a:ext cx="6264998" cy="3870356"/>
          </a:xfrm>
          <a:custGeom>
            <a:avLst/>
            <a:gdLst>
              <a:gd name="connsiteX0" fmla="*/ 0 w 6264998"/>
              <a:gd name="connsiteY0" fmla="*/ 0 h 3870356"/>
              <a:gd name="connsiteX1" fmla="*/ 6264998 w 6264998"/>
              <a:gd name="connsiteY1" fmla="*/ 0 h 3870356"/>
              <a:gd name="connsiteX2" fmla="*/ 6264998 w 6264998"/>
              <a:gd name="connsiteY2" fmla="*/ 3870356 h 3870356"/>
              <a:gd name="connsiteX3" fmla="*/ 0 w 6264998"/>
              <a:gd name="connsiteY3" fmla="*/ 3870356 h 3870356"/>
              <a:gd name="connsiteX4" fmla="*/ 0 w 6264998"/>
              <a:gd name="connsiteY4" fmla="*/ 3766282 h 3870356"/>
              <a:gd name="connsiteX5" fmla="*/ 6160924 w 6264998"/>
              <a:gd name="connsiteY5" fmla="*/ 3766282 h 3870356"/>
              <a:gd name="connsiteX6" fmla="*/ 6160924 w 6264998"/>
              <a:gd name="connsiteY6" fmla="*/ 104074 h 3870356"/>
              <a:gd name="connsiteX7" fmla="*/ 0 w 6264998"/>
              <a:gd name="connsiteY7" fmla="*/ 104074 h 3870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64998" h="3870356">
                <a:moveTo>
                  <a:pt x="0" y="0"/>
                </a:moveTo>
                <a:lnTo>
                  <a:pt x="6264998" y="0"/>
                </a:lnTo>
                <a:lnTo>
                  <a:pt x="6264998" y="3870356"/>
                </a:lnTo>
                <a:lnTo>
                  <a:pt x="0" y="3870356"/>
                </a:lnTo>
                <a:lnTo>
                  <a:pt x="0" y="3766282"/>
                </a:lnTo>
                <a:lnTo>
                  <a:pt x="6160924" y="3766282"/>
                </a:lnTo>
                <a:lnTo>
                  <a:pt x="6160924" y="104074"/>
                </a:lnTo>
                <a:lnTo>
                  <a:pt x="0" y="10407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8849DDF0-1B17-4860-88FE-81A6C2A6ADB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99051" y="2928607"/>
            <a:ext cx="5083626" cy="677416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SECTION BREAK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D6A20536-8B55-45FD-9391-35B71E0C1D4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99051" y="3606023"/>
            <a:ext cx="5083626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0625508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720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899324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449694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839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23200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aam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EF70765A-4598-4D75-8EBE-B820808F65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Our Team LAYOUT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95FFBCB-1085-495F-A408-2C382C6AEB05}"/>
              </a:ext>
            </a:extLst>
          </p:cNvPr>
          <p:cNvGrpSpPr/>
          <p:nvPr userDrawn="1"/>
        </p:nvGrpSpPr>
        <p:grpSpPr>
          <a:xfrm>
            <a:off x="687012" y="1501932"/>
            <a:ext cx="1841144" cy="2597566"/>
            <a:chOff x="1331239" y="1940012"/>
            <a:chExt cx="1683944" cy="237578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A42A8D6-FAFB-4268-999A-2AE77CAB6F3B}"/>
                </a:ext>
              </a:extLst>
            </p:cNvPr>
            <p:cNvGrpSpPr/>
            <p:nvPr/>
          </p:nvGrpSpPr>
          <p:grpSpPr>
            <a:xfrm>
              <a:off x="1801638" y="3508550"/>
              <a:ext cx="743146" cy="807246"/>
              <a:chOff x="1722095" y="3662459"/>
              <a:chExt cx="902235" cy="807246"/>
            </a:xfrm>
            <a:solidFill>
              <a:schemeClr val="accent1"/>
            </a:solidFill>
          </p:grpSpPr>
          <p:sp>
            <p:nvSpPr>
              <p:cNvPr id="7" name="Oval 1">
                <a:extLst>
                  <a:ext uri="{FF2B5EF4-FFF2-40B4-BE49-F238E27FC236}">
                    <a16:creationId xmlns:a16="http://schemas.microsoft.com/office/drawing/2014/main" id="{DCF4D36E-837A-4D60-8188-D836E845FBFD}"/>
                  </a:ext>
                </a:extLst>
              </p:cNvPr>
              <p:cNvSpPr/>
              <p:nvPr/>
            </p:nvSpPr>
            <p:spPr>
              <a:xfrm flipH="1">
                <a:off x="1752167" y="3851350"/>
                <a:ext cx="842086" cy="150388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8" name="Oval 1">
                <a:extLst>
                  <a:ext uri="{FF2B5EF4-FFF2-40B4-BE49-F238E27FC236}">
                    <a16:creationId xmlns:a16="http://schemas.microsoft.com/office/drawing/2014/main" id="{89D4B12B-8475-45D1-990D-C3A1710FED22}"/>
                  </a:ext>
                </a:extLst>
              </p:cNvPr>
              <p:cNvSpPr/>
              <p:nvPr/>
            </p:nvSpPr>
            <p:spPr>
              <a:xfrm flipH="1">
                <a:off x="1842392" y="4229111"/>
                <a:ext cx="661637" cy="240594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9" name="Oval 1">
                <a:extLst>
                  <a:ext uri="{FF2B5EF4-FFF2-40B4-BE49-F238E27FC236}">
                    <a16:creationId xmlns:a16="http://schemas.microsoft.com/office/drawing/2014/main" id="{97345BFB-1C7E-41BA-BCD0-791BDE5D0582}"/>
                  </a:ext>
                </a:extLst>
              </p:cNvPr>
              <p:cNvSpPr/>
              <p:nvPr/>
            </p:nvSpPr>
            <p:spPr>
              <a:xfrm flipH="1">
                <a:off x="1782244" y="4040224"/>
                <a:ext cx="781936" cy="150391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0" name="Oval 1">
                <a:extLst>
                  <a:ext uri="{FF2B5EF4-FFF2-40B4-BE49-F238E27FC236}">
                    <a16:creationId xmlns:a16="http://schemas.microsoft.com/office/drawing/2014/main" id="{98B7774E-80DE-485D-BBC1-BB9AA5E95C56}"/>
                  </a:ext>
                </a:extLst>
              </p:cNvPr>
              <p:cNvSpPr/>
              <p:nvPr/>
            </p:nvSpPr>
            <p:spPr>
              <a:xfrm flipH="1">
                <a:off x="1722095" y="3662459"/>
                <a:ext cx="902235" cy="150388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12D7A1E6-514E-4E92-AC14-A4C591DC3A5E}"/>
                </a:ext>
              </a:extLst>
            </p:cNvPr>
            <p:cNvSpPr/>
            <p:nvPr/>
          </p:nvSpPr>
          <p:spPr>
            <a:xfrm>
              <a:off x="1331239" y="1940012"/>
              <a:ext cx="1683944" cy="168394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13D75281-F1D4-43BE-8B62-4CF3B52B25D6}"/>
              </a:ext>
            </a:extLst>
          </p:cNvPr>
          <p:cNvGrpSpPr/>
          <p:nvPr userDrawn="1"/>
        </p:nvGrpSpPr>
        <p:grpSpPr>
          <a:xfrm>
            <a:off x="4272131" y="3877575"/>
            <a:ext cx="1841144" cy="2597566"/>
            <a:chOff x="1331239" y="1940012"/>
            <a:chExt cx="1683944" cy="2375784"/>
          </a:xfrm>
          <a:solidFill>
            <a:schemeClr val="accent3"/>
          </a:solidFill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5A0C54DA-CAE2-4DE4-95AF-C3A715A4681B}"/>
                </a:ext>
              </a:extLst>
            </p:cNvPr>
            <p:cNvGrpSpPr/>
            <p:nvPr/>
          </p:nvGrpSpPr>
          <p:grpSpPr>
            <a:xfrm>
              <a:off x="1801638" y="3508550"/>
              <a:ext cx="743146" cy="807246"/>
              <a:chOff x="1722095" y="3662459"/>
              <a:chExt cx="902235" cy="807246"/>
            </a:xfrm>
            <a:grpFill/>
          </p:grpSpPr>
          <p:sp>
            <p:nvSpPr>
              <p:cNvPr id="73" name="Oval 1">
                <a:extLst>
                  <a:ext uri="{FF2B5EF4-FFF2-40B4-BE49-F238E27FC236}">
                    <a16:creationId xmlns:a16="http://schemas.microsoft.com/office/drawing/2014/main" id="{88BE919B-B41C-42B9-ABCA-5D3752901423}"/>
                  </a:ext>
                </a:extLst>
              </p:cNvPr>
              <p:cNvSpPr/>
              <p:nvPr/>
            </p:nvSpPr>
            <p:spPr>
              <a:xfrm flipH="1">
                <a:off x="1752167" y="3851350"/>
                <a:ext cx="842086" cy="150388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74" name="Oval 1">
                <a:extLst>
                  <a:ext uri="{FF2B5EF4-FFF2-40B4-BE49-F238E27FC236}">
                    <a16:creationId xmlns:a16="http://schemas.microsoft.com/office/drawing/2014/main" id="{7AF2BB7A-A919-47C9-A1FA-58FB947018AE}"/>
                  </a:ext>
                </a:extLst>
              </p:cNvPr>
              <p:cNvSpPr/>
              <p:nvPr/>
            </p:nvSpPr>
            <p:spPr>
              <a:xfrm flipH="1">
                <a:off x="1842392" y="4229111"/>
                <a:ext cx="661637" cy="240594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75" name="Oval 1">
                <a:extLst>
                  <a:ext uri="{FF2B5EF4-FFF2-40B4-BE49-F238E27FC236}">
                    <a16:creationId xmlns:a16="http://schemas.microsoft.com/office/drawing/2014/main" id="{7887194E-E2A3-4E28-9A59-4E93700786EC}"/>
                  </a:ext>
                </a:extLst>
              </p:cNvPr>
              <p:cNvSpPr/>
              <p:nvPr/>
            </p:nvSpPr>
            <p:spPr>
              <a:xfrm flipH="1">
                <a:off x="1782244" y="4040224"/>
                <a:ext cx="781936" cy="150391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76" name="Oval 1">
                <a:extLst>
                  <a:ext uri="{FF2B5EF4-FFF2-40B4-BE49-F238E27FC236}">
                    <a16:creationId xmlns:a16="http://schemas.microsoft.com/office/drawing/2014/main" id="{E94E177F-4262-4FBC-9717-2B02CEC45EA5}"/>
                  </a:ext>
                </a:extLst>
              </p:cNvPr>
              <p:cNvSpPr/>
              <p:nvPr/>
            </p:nvSpPr>
            <p:spPr>
              <a:xfrm flipH="1">
                <a:off x="1722095" y="3662459"/>
                <a:ext cx="902235" cy="150388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F2303F4E-AE07-4C79-AB01-F41261800B7E}"/>
                </a:ext>
              </a:extLst>
            </p:cNvPr>
            <p:cNvSpPr/>
            <p:nvPr/>
          </p:nvSpPr>
          <p:spPr>
            <a:xfrm>
              <a:off x="1331239" y="1940012"/>
              <a:ext cx="1683944" cy="16839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FE693CA7-8D62-424D-B6E8-6F4A49088DBF}"/>
              </a:ext>
            </a:extLst>
          </p:cNvPr>
          <p:cNvGrpSpPr/>
          <p:nvPr userDrawn="1"/>
        </p:nvGrpSpPr>
        <p:grpSpPr>
          <a:xfrm>
            <a:off x="7857250" y="1639855"/>
            <a:ext cx="1841144" cy="2597566"/>
            <a:chOff x="1331239" y="1940012"/>
            <a:chExt cx="1683944" cy="2375784"/>
          </a:xfrm>
          <a:solidFill>
            <a:schemeClr val="accent5"/>
          </a:solidFill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8B0FB2EB-330C-4134-B2D8-667B57B91D92}"/>
                </a:ext>
              </a:extLst>
            </p:cNvPr>
            <p:cNvGrpSpPr/>
            <p:nvPr/>
          </p:nvGrpSpPr>
          <p:grpSpPr>
            <a:xfrm>
              <a:off x="1801638" y="3508550"/>
              <a:ext cx="743146" cy="807246"/>
              <a:chOff x="1722095" y="3662459"/>
              <a:chExt cx="902235" cy="807246"/>
            </a:xfrm>
            <a:grpFill/>
          </p:grpSpPr>
          <p:sp>
            <p:nvSpPr>
              <p:cNvPr id="91" name="Oval 1">
                <a:extLst>
                  <a:ext uri="{FF2B5EF4-FFF2-40B4-BE49-F238E27FC236}">
                    <a16:creationId xmlns:a16="http://schemas.microsoft.com/office/drawing/2014/main" id="{367F1B00-A2EB-4E57-BFB8-DE8B8AEF9B56}"/>
                  </a:ext>
                </a:extLst>
              </p:cNvPr>
              <p:cNvSpPr/>
              <p:nvPr/>
            </p:nvSpPr>
            <p:spPr>
              <a:xfrm flipH="1">
                <a:off x="1752167" y="3851350"/>
                <a:ext cx="842086" cy="150388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92" name="Oval 1">
                <a:extLst>
                  <a:ext uri="{FF2B5EF4-FFF2-40B4-BE49-F238E27FC236}">
                    <a16:creationId xmlns:a16="http://schemas.microsoft.com/office/drawing/2014/main" id="{63EC59DC-8A92-4426-850F-BB134663D486}"/>
                  </a:ext>
                </a:extLst>
              </p:cNvPr>
              <p:cNvSpPr/>
              <p:nvPr/>
            </p:nvSpPr>
            <p:spPr>
              <a:xfrm flipH="1">
                <a:off x="1842392" y="4229111"/>
                <a:ext cx="661637" cy="240594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93" name="Oval 1">
                <a:extLst>
                  <a:ext uri="{FF2B5EF4-FFF2-40B4-BE49-F238E27FC236}">
                    <a16:creationId xmlns:a16="http://schemas.microsoft.com/office/drawing/2014/main" id="{66EFA506-A067-4579-905C-0FB4EBF56169}"/>
                  </a:ext>
                </a:extLst>
              </p:cNvPr>
              <p:cNvSpPr/>
              <p:nvPr/>
            </p:nvSpPr>
            <p:spPr>
              <a:xfrm flipH="1">
                <a:off x="1782244" y="4040224"/>
                <a:ext cx="781936" cy="150391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94" name="Oval 1">
                <a:extLst>
                  <a:ext uri="{FF2B5EF4-FFF2-40B4-BE49-F238E27FC236}">
                    <a16:creationId xmlns:a16="http://schemas.microsoft.com/office/drawing/2014/main" id="{D5EB299D-6ED2-4B66-8D97-646B04332F32}"/>
                  </a:ext>
                </a:extLst>
              </p:cNvPr>
              <p:cNvSpPr/>
              <p:nvPr/>
            </p:nvSpPr>
            <p:spPr>
              <a:xfrm flipH="1">
                <a:off x="1722095" y="3662459"/>
                <a:ext cx="902235" cy="150388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1FDE7BBD-1F90-46D8-B8FA-E4FCE7F9A130}"/>
                </a:ext>
              </a:extLst>
            </p:cNvPr>
            <p:cNvSpPr/>
            <p:nvPr/>
          </p:nvSpPr>
          <p:spPr>
            <a:xfrm>
              <a:off x="1331239" y="1940012"/>
              <a:ext cx="1683944" cy="16839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6" name="Picture Placeholder 2">
            <a:extLst>
              <a:ext uri="{FF2B5EF4-FFF2-40B4-BE49-F238E27FC236}">
                <a16:creationId xmlns:a16="http://schemas.microsoft.com/office/drawing/2014/main" id="{C7E52F03-1663-412A-8D54-4CF76617FDE4}"/>
              </a:ext>
            </a:extLst>
          </p:cNvPr>
          <p:cNvSpPr>
            <a:spLocks noGrp="1"/>
          </p:cNvSpPr>
          <p:nvPr userDrawn="1">
            <p:ph type="pic" sz="quarter" idx="42" hasCustomPrompt="1"/>
          </p:nvPr>
        </p:nvSpPr>
        <p:spPr>
          <a:xfrm>
            <a:off x="787449" y="1602788"/>
            <a:ext cx="1637965" cy="163814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95" name="Picture Placeholder 2">
            <a:extLst>
              <a:ext uri="{FF2B5EF4-FFF2-40B4-BE49-F238E27FC236}">
                <a16:creationId xmlns:a16="http://schemas.microsoft.com/office/drawing/2014/main" id="{A0D9CAE1-34DB-411E-973E-65E1B0F95C46}"/>
              </a:ext>
            </a:extLst>
          </p:cNvPr>
          <p:cNvSpPr>
            <a:spLocks noGrp="1"/>
          </p:cNvSpPr>
          <p:nvPr userDrawn="1">
            <p:ph type="pic" sz="quarter" idx="43" hasCustomPrompt="1"/>
          </p:nvPr>
        </p:nvSpPr>
        <p:spPr>
          <a:xfrm>
            <a:off x="4373637" y="3967971"/>
            <a:ext cx="1637965" cy="163814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96" name="Picture Placeholder 2">
            <a:extLst>
              <a:ext uri="{FF2B5EF4-FFF2-40B4-BE49-F238E27FC236}">
                <a16:creationId xmlns:a16="http://schemas.microsoft.com/office/drawing/2014/main" id="{43CFD56F-3711-4FD0-A403-D1A331123718}"/>
              </a:ext>
            </a:extLst>
          </p:cNvPr>
          <p:cNvSpPr>
            <a:spLocks noGrp="1"/>
          </p:cNvSpPr>
          <p:nvPr userDrawn="1">
            <p:ph type="pic" sz="quarter" idx="44" hasCustomPrompt="1"/>
          </p:nvPr>
        </p:nvSpPr>
        <p:spPr>
          <a:xfrm>
            <a:off x="7958837" y="1738526"/>
            <a:ext cx="1637965" cy="163814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68664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3295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332D6FB4-EBC1-4800-80ED-8941DBAE9156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4348632" y="1"/>
            <a:ext cx="5048829" cy="2524415"/>
          </a:xfrm>
          <a:custGeom>
            <a:avLst/>
            <a:gdLst>
              <a:gd name="connsiteX0" fmla="*/ 0 w 5048829"/>
              <a:gd name="connsiteY0" fmla="*/ 0 h 2524415"/>
              <a:gd name="connsiteX1" fmla="*/ 5048829 w 5048829"/>
              <a:gd name="connsiteY1" fmla="*/ 0 h 2524415"/>
              <a:gd name="connsiteX2" fmla="*/ 2524415 w 5048829"/>
              <a:gd name="connsiteY2" fmla="*/ 2524415 h 2524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48829" h="2524415">
                <a:moveTo>
                  <a:pt x="0" y="0"/>
                </a:moveTo>
                <a:lnTo>
                  <a:pt x="5048829" y="0"/>
                </a:lnTo>
                <a:lnTo>
                  <a:pt x="2524415" y="252441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EB05934-CFA9-4CF2-880B-B2E56C6EEB3E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6977011" y="76505"/>
            <a:ext cx="5103752" cy="5103752"/>
          </a:xfrm>
          <a:custGeom>
            <a:avLst/>
            <a:gdLst>
              <a:gd name="connsiteX0" fmla="*/ 2551876 w 5103752"/>
              <a:gd name="connsiteY0" fmla="*/ 0 h 5103752"/>
              <a:gd name="connsiteX1" fmla="*/ 5103752 w 5103752"/>
              <a:gd name="connsiteY1" fmla="*/ 2551876 h 5103752"/>
              <a:gd name="connsiteX2" fmla="*/ 2551876 w 5103752"/>
              <a:gd name="connsiteY2" fmla="*/ 5103752 h 5103752"/>
              <a:gd name="connsiteX3" fmla="*/ 0 w 5103752"/>
              <a:gd name="connsiteY3" fmla="*/ 2551876 h 5103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03752" h="5103752">
                <a:moveTo>
                  <a:pt x="2551876" y="0"/>
                </a:moveTo>
                <a:lnTo>
                  <a:pt x="5103752" y="2551876"/>
                </a:lnTo>
                <a:lnTo>
                  <a:pt x="2551876" y="5103752"/>
                </a:lnTo>
                <a:lnTo>
                  <a:pt x="0" y="255187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FABCF619-B94C-4540-9CD2-1F557D22C236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9669764" y="1"/>
            <a:ext cx="2522237" cy="2519691"/>
          </a:xfrm>
          <a:custGeom>
            <a:avLst/>
            <a:gdLst>
              <a:gd name="connsiteX0" fmla="*/ 0 w 2522237"/>
              <a:gd name="connsiteY0" fmla="*/ 0 h 2519691"/>
              <a:gd name="connsiteX1" fmla="*/ 2522237 w 2522237"/>
              <a:gd name="connsiteY1" fmla="*/ 0 h 2519691"/>
              <a:gd name="connsiteX2" fmla="*/ 2522237 w 2522237"/>
              <a:gd name="connsiteY2" fmla="*/ 2517145 h 2519691"/>
              <a:gd name="connsiteX3" fmla="*/ 2519691 w 2522237"/>
              <a:gd name="connsiteY3" fmla="*/ 2519691 h 2519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22237" h="2519691">
                <a:moveTo>
                  <a:pt x="0" y="0"/>
                </a:moveTo>
                <a:lnTo>
                  <a:pt x="2522237" y="0"/>
                </a:lnTo>
                <a:lnTo>
                  <a:pt x="2522237" y="2517145"/>
                </a:lnTo>
                <a:lnTo>
                  <a:pt x="2519691" y="251969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1BCC93B7-4D46-46B6-8713-F416AC36BDB2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>
            <a:off x="9632854" y="2732348"/>
            <a:ext cx="2559146" cy="4125652"/>
          </a:xfrm>
          <a:custGeom>
            <a:avLst/>
            <a:gdLst>
              <a:gd name="connsiteX0" fmla="*/ 2551876 w 2559146"/>
              <a:gd name="connsiteY0" fmla="*/ 0 h 4125652"/>
              <a:gd name="connsiteX1" fmla="*/ 2559146 w 2559146"/>
              <a:gd name="connsiteY1" fmla="*/ 7270 h 4125652"/>
              <a:gd name="connsiteX2" fmla="*/ 2559146 w 2559146"/>
              <a:gd name="connsiteY2" fmla="*/ 4125652 h 4125652"/>
              <a:gd name="connsiteX3" fmla="*/ 1573776 w 2559146"/>
              <a:gd name="connsiteY3" fmla="*/ 4125652 h 4125652"/>
              <a:gd name="connsiteX4" fmla="*/ 0 w 2559146"/>
              <a:gd name="connsiteY4" fmla="*/ 2551876 h 4125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9146" h="4125652">
                <a:moveTo>
                  <a:pt x="2551876" y="0"/>
                </a:moveTo>
                <a:lnTo>
                  <a:pt x="2559146" y="7270"/>
                </a:lnTo>
                <a:lnTo>
                  <a:pt x="2559146" y="4125652"/>
                </a:lnTo>
                <a:lnTo>
                  <a:pt x="1573776" y="4125652"/>
                </a:lnTo>
                <a:lnTo>
                  <a:pt x="0" y="255187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20445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19" Type="http://schemas.openxmlformats.org/officeDocument/2006/relationships/slideLayout" Target="../slideLayouts/slideLayout21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5990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5311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1" r:id="rId9"/>
    <p:sldLayoutId id="2147483691" r:id="rId10"/>
    <p:sldLayoutId id="2147483683" r:id="rId11"/>
    <p:sldLayoutId id="2147483685" r:id="rId12"/>
    <p:sldLayoutId id="2147483686" r:id="rId13"/>
    <p:sldLayoutId id="2147483689" r:id="rId14"/>
    <p:sldLayoutId id="2147483687" r:id="rId15"/>
    <p:sldLayoutId id="2147483688" r:id="rId16"/>
    <p:sldLayoutId id="2147483671" r:id="rId17"/>
    <p:sldLayoutId id="2147483672" r:id="rId18"/>
    <p:sldLayoutId id="2147483693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8408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hyperlink" Target="https://www.pizzeriapanamera.cz/" TargetMode="External"/><Relationship Id="rId7" Type="http://schemas.openxmlformats.org/officeDocument/2006/relationships/image" Target="../media/image29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7C25A30-929D-4667-B8C6-183F4786C980}"/>
              </a:ext>
            </a:extLst>
          </p:cNvPr>
          <p:cNvGrpSpPr/>
          <p:nvPr/>
        </p:nvGrpSpPr>
        <p:grpSpPr>
          <a:xfrm>
            <a:off x="1775383" y="1455751"/>
            <a:ext cx="9832355" cy="2876412"/>
            <a:chOff x="3716061" y="1534940"/>
            <a:chExt cx="9832355" cy="282919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CF5BDA4-10C7-46A6-AC30-523A3FC438AC}"/>
                </a:ext>
              </a:extLst>
            </p:cNvPr>
            <p:cNvSpPr txBox="1"/>
            <p:nvPr/>
          </p:nvSpPr>
          <p:spPr>
            <a:xfrm>
              <a:off x="6003881" y="1534940"/>
              <a:ext cx="7544535" cy="205852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cs-CZ" altLang="ko-KR" sz="6500" b="1" dirty="0">
                  <a:solidFill>
                    <a:schemeClr val="accent2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cs-CZ" altLang="ko-KR" sz="6500" b="1" dirty="0" smtClean="0">
                  <a:solidFill>
                    <a:schemeClr val="accent2"/>
                  </a:solidFill>
                  <a:latin typeface="+mj-lt"/>
                  <a:cs typeface="Arial" pitchFamily="34" charset="0"/>
                </a:rPr>
                <a:t>U</a:t>
              </a:r>
              <a:r>
                <a:rPr lang="cs-CZ" altLang="ko-KR" sz="65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čební </a:t>
              </a:r>
              <a:r>
                <a:rPr lang="cs-CZ" altLang="ko-KR" sz="65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obor</a:t>
              </a:r>
            </a:p>
            <a:p>
              <a:pPr algn="ctr"/>
              <a:r>
                <a:rPr lang="cs-CZ" altLang="ko-KR" sz="6500" b="1" dirty="0" smtClean="0">
                  <a:solidFill>
                    <a:srgbClr val="FF0000"/>
                  </a:solidFill>
                  <a:latin typeface="+mj-lt"/>
                  <a:cs typeface="Arial" pitchFamily="34" charset="0"/>
                </a:rPr>
                <a:t>P</a:t>
              </a:r>
              <a:r>
                <a:rPr lang="cs-CZ" altLang="ko-KR" sz="65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rovozní </a:t>
              </a:r>
              <a:r>
                <a:rPr lang="cs-CZ" altLang="ko-KR" sz="65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služby</a:t>
              </a:r>
              <a:endParaRPr lang="ko-KR" altLang="en-US" sz="65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937C09C0-32FA-4E16-8050-387E28621B1D}"/>
                </a:ext>
              </a:extLst>
            </p:cNvPr>
            <p:cNvGrpSpPr/>
            <p:nvPr/>
          </p:nvGrpSpPr>
          <p:grpSpPr>
            <a:xfrm flipH="1">
              <a:off x="3716061" y="1670594"/>
              <a:ext cx="2594925" cy="2693540"/>
              <a:chOff x="8606893" y="2880474"/>
              <a:chExt cx="3099195" cy="3216974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AD1CD92C-B859-418D-A534-DFA080FC749C}"/>
                  </a:ext>
                </a:extLst>
              </p:cNvPr>
              <p:cNvGrpSpPr/>
              <p:nvPr/>
            </p:nvGrpSpPr>
            <p:grpSpPr>
              <a:xfrm>
                <a:off x="9456198" y="3621598"/>
                <a:ext cx="1537011" cy="2475850"/>
                <a:chOff x="7271291" y="1882249"/>
                <a:chExt cx="1537011" cy="2475850"/>
              </a:xfrm>
              <a:solidFill>
                <a:schemeClr val="bg1"/>
              </a:solidFill>
            </p:grpSpPr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497FBC86-7ACD-4737-BF17-C918DD9A1683}"/>
                    </a:ext>
                  </a:extLst>
                </p:cNvPr>
                <p:cNvSpPr/>
                <p:nvPr/>
              </p:nvSpPr>
              <p:spPr>
                <a:xfrm>
                  <a:off x="7271291" y="1882249"/>
                  <a:ext cx="1537011" cy="2475850"/>
                </a:xfrm>
                <a:custGeom>
                  <a:avLst/>
                  <a:gdLst>
                    <a:gd name="connsiteX0" fmla="*/ 503138 w 1537011"/>
                    <a:gd name="connsiteY0" fmla="*/ 2319191 h 2480745"/>
                    <a:gd name="connsiteX1" fmla="*/ 443744 w 1537011"/>
                    <a:gd name="connsiteY1" fmla="*/ 2360024 h 2480745"/>
                    <a:gd name="connsiteX2" fmla="*/ 501653 w 1537011"/>
                    <a:gd name="connsiteY2" fmla="*/ 2403827 h 2480745"/>
                    <a:gd name="connsiteX3" fmla="*/ 1051782 w 1537011"/>
                    <a:gd name="connsiteY3" fmla="*/ 2420160 h 2480745"/>
                    <a:gd name="connsiteX4" fmla="*/ 1097070 w 1537011"/>
                    <a:gd name="connsiteY4" fmla="*/ 2383040 h 2480745"/>
                    <a:gd name="connsiteX5" fmla="*/ 1058465 w 1537011"/>
                    <a:gd name="connsiteY5" fmla="*/ 2339237 h 2480745"/>
                    <a:gd name="connsiteX6" fmla="*/ 503138 w 1537011"/>
                    <a:gd name="connsiteY6" fmla="*/ 2319191 h 2480745"/>
                    <a:gd name="connsiteX7" fmla="*/ 470472 w 1537011"/>
                    <a:gd name="connsiteY7" fmla="*/ 2270192 h 2480745"/>
                    <a:gd name="connsiteX8" fmla="*/ 525411 w 1537011"/>
                    <a:gd name="connsiteY8" fmla="*/ 2270192 h 2480745"/>
                    <a:gd name="connsiteX9" fmla="*/ 1067374 w 1537011"/>
                    <a:gd name="connsiteY9" fmla="*/ 2287268 h 2480745"/>
                    <a:gd name="connsiteX10" fmla="*/ 1152751 w 1537011"/>
                    <a:gd name="connsiteY10" fmla="*/ 2388236 h 2480745"/>
                    <a:gd name="connsiteX11" fmla="*/ 1054010 w 1537011"/>
                    <a:gd name="connsiteY11" fmla="*/ 2475841 h 2480745"/>
                    <a:gd name="connsiteX12" fmla="*/ 643455 w 1537011"/>
                    <a:gd name="connsiteY12" fmla="*/ 2463963 h 2480745"/>
                    <a:gd name="connsiteX13" fmla="*/ 608445 w 1537011"/>
                    <a:gd name="connsiteY13" fmla="*/ 2467907 h 2480745"/>
                    <a:gd name="connsiteX14" fmla="*/ 588812 w 1537011"/>
                    <a:gd name="connsiteY14" fmla="*/ 2480745 h 2480745"/>
                    <a:gd name="connsiteX15" fmla="*/ 565995 w 1537011"/>
                    <a:gd name="connsiteY15" fmla="*/ 2480745 h 2480745"/>
                    <a:gd name="connsiteX16" fmla="*/ 569955 w 1537011"/>
                    <a:gd name="connsiteY16" fmla="*/ 2463220 h 2480745"/>
                    <a:gd name="connsiteX17" fmla="*/ 500911 w 1537011"/>
                    <a:gd name="connsiteY17" fmla="*/ 2459508 h 2480745"/>
                    <a:gd name="connsiteX18" fmla="*/ 447457 w 1537011"/>
                    <a:gd name="connsiteY18" fmla="*/ 2446887 h 2480745"/>
                    <a:gd name="connsiteX19" fmla="*/ 391775 w 1537011"/>
                    <a:gd name="connsiteY19" fmla="*/ 2352600 h 2480745"/>
                    <a:gd name="connsiteX20" fmla="*/ 470472 w 1537011"/>
                    <a:gd name="connsiteY20" fmla="*/ 2270192 h 2480745"/>
                    <a:gd name="connsiteX21" fmla="*/ 460819 w 1537011"/>
                    <a:gd name="connsiteY21" fmla="*/ 2117997 h 2480745"/>
                    <a:gd name="connsiteX22" fmla="*/ 417759 w 1537011"/>
                    <a:gd name="connsiteY22" fmla="*/ 2125420 h 2480745"/>
                    <a:gd name="connsiteX23" fmla="*/ 390290 w 1537011"/>
                    <a:gd name="connsiteY23" fmla="*/ 2156602 h 2480745"/>
                    <a:gd name="connsiteX24" fmla="*/ 414047 w 1537011"/>
                    <a:gd name="connsiteY24" fmla="*/ 2190753 h 2480745"/>
                    <a:gd name="connsiteX25" fmla="*/ 458592 w 1537011"/>
                    <a:gd name="connsiteY25" fmla="*/ 2201147 h 2480745"/>
                    <a:gd name="connsiteX26" fmla="*/ 763724 w 1537011"/>
                    <a:gd name="connsiteY26" fmla="*/ 2210798 h 2480745"/>
                    <a:gd name="connsiteX27" fmla="*/ 1054751 w 1537011"/>
                    <a:gd name="connsiteY27" fmla="*/ 2220450 h 2480745"/>
                    <a:gd name="connsiteX28" fmla="*/ 1106721 w 1537011"/>
                    <a:gd name="connsiteY28" fmla="*/ 2215253 h 2480745"/>
                    <a:gd name="connsiteX29" fmla="*/ 1136417 w 1537011"/>
                    <a:gd name="connsiteY29" fmla="*/ 2182586 h 2480745"/>
                    <a:gd name="connsiteX30" fmla="*/ 1110433 w 1537011"/>
                    <a:gd name="connsiteY30" fmla="*/ 2146950 h 2480745"/>
                    <a:gd name="connsiteX31" fmla="*/ 1045100 w 1537011"/>
                    <a:gd name="connsiteY31" fmla="*/ 2136557 h 2480745"/>
                    <a:gd name="connsiteX32" fmla="*/ 460819 w 1537011"/>
                    <a:gd name="connsiteY32" fmla="*/ 2117997 h 2480745"/>
                    <a:gd name="connsiteX33" fmla="*/ 425926 w 1537011"/>
                    <a:gd name="connsiteY33" fmla="*/ 2063800 h 2480745"/>
                    <a:gd name="connsiteX34" fmla="*/ 465274 w 1537011"/>
                    <a:gd name="connsiteY34" fmla="*/ 2065285 h 2480745"/>
                    <a:gd name="connsiteX35" fmla="*/ 506849 w 1537011"/>
                    <a:gd name="connsiteY35" fmla="*/ 2066770 h 2480745"/>
                    <a:gd name="connsiteX36" fmla="*/ 526151 w 1537011"/>
                    <a:gd name="connsiteY36" fmla="*/ 2066770 h 2480745"/>
                    <a:gd name="connsiteX37" fmla="*/ 1096326 w 1537011"/>
                    <a:gd name="connsiteY37" fmla="*/ 2083845 h 2480745"/>
                    <a:gd name="connsiteX38" fmla="*/ 1137159 w 1537011"/>
                    <a:gd name="connsiteY38" fmla="*/ 2097209 h 2480745"/>
                    <a:gd name="connsiteX39" fmla="*/ 1192840 w 1537011"/>
                    <a:gd name="connsiteY39" fmla="*/ 2187041 h 2480745"/>
                    <a:gd name="connsiteX40" fmla="*/ 1128251 w 1537011"/>
                    <a:gd name="connsiteY40" fmla="*/ 2267964 h 2480745"/>
                    <a:gd name="connsiteX41" fmla="*/ 1097811 w 1537011"/>
                    <a:gd name="connsiteY41" fmla="*/ 2276131 h 2480745"/>
                    <a:gd name="connsiteX42" fmla="*/ 443001 w 1537011"/>
                    <a:gd name="connsiteY42" fmla="*/ 2256828 h 2480745"/>
                    <a:gd name="connsiteX43" fmla="*/ 338320 w 1537011"/>
                    <a:gd name="connsiteY43" fmla="*/ 2126163 h 2480745"/>
                    <a:gd name="connsiteX44" fmla="*/ 425926 w 1537011"/>
                    <a:gd name="connsiteY44" fmla="*/ 2063800 h 2480745"/>
                    <a:gd name="connsiteX45" fmla="*/ 446713 w 1537011"/>
                    <a:gd name="connsiteY45" fmla="*/ 1916802 h 2480745"/>
                    <a:gd name="connsiteX46" fmla="*/ 390289 w 1537011"/>
                    <a:gd name="connsiteY46" fmla="*/ 1927939 h 2480745"/>
                    <a:gd name="connsiteX47" fmla="*/ 388062 w 1537011"/>
                    <a:gd name="connsiteY47" fmla="*/ 1982877 h 2480745"/>
                    <a:gd name="connsiteX48" fmla="*/ 440773 w 1537011"/>
                    <a:gd name="connsiteY48" fmla="*/ 1996983 h 2480745"/>
                    <a:gd name="connsiteX49" fmla="*/ 1098555 w 1537011"/>
                    <a:gd name="connsiteY49" fmla="*/ 2018513 h 2480745"/>
                    <a:gd name="connsiteX50" fmla="*/ 1149038 w 1537011"/>
                    <a:gd name="connsiteY50" fmla="*/ 2008119 h 2480745"/>
                    <a:gd name="connsiteX51" fmla="*/ 1151266 w 1537011"/>
                    <a:gd name="connsiteY51" fmla="*/ 1952438 h 2480745"/>
                    <a:gd name="connsiteX52" fmla="*/ 1098555 w 1537011"/>
                    <a:gd name="connsiteY52" fmla="*/ 1937590 h 2480745"/>
                    <a:gd name="connsiteX53" fmla="*/ 523923 w 1537011"/>
                    <a:gd name="connsiteY53" fmla="*/ 192914 h 2480745"/>
                    <a:gd name="connsiteX54" fmla="*/ 408107 w 1537011"/>
                    <a:gd name="connsiteY54" fmla="*/ 273095 h 2480745"/>
                    <a:gd name="connsiteX55" fmla="*/ 183898 w 1537011"/>
                    <a:gd name="connsiteY55" fmla="*/ 552985 h 2480745"/>
                    <a:gd name="connsiteX56" fmla="*/ 150488 w 1537011"/>
                    <a:gd name="connsiteY56" fmla="*/ 820997 h 2480745"/>
                    <a:gd name="connsiteX57" fmla="*/ 244033 w 1537011"/>
                    <a:gd name="connsiteY57" fmla="*/ 1149145 h 2480745"/>
                    <a:gd name="connsiteX58" fmla="*/ 242548 w 1537011"/>
                    <a:gd name="connsiteY58" fmla="*/ 1156569 h 2480745"/>
                    <a:gd name="connsiteX59" fmla="*/ 154200 w 1537011"/>
                    <a:gd name="connsiteY59" fmla="*/ 950920 h 2480745"/>
                    <a:gd name="connsiteX60" fmla="*/ 131186 w 1537011"/>
                    <a:gd name="connsiteY60" fmla="*/ 648757 h 2480745"/>
                    <a:gd name="connsiteX61" fmla="*/ 215821 w 1537011"/>
                    <a:gd name="connsiteY61" fmla="*/ 443851 h 2480745"/>
                    <a:gd name="connsiteX62" fmla="*/ 500165 w 1537011"/>
                    <a:gd name="connsiteY62" fmla="*/ 201081 h 2480745"/>
                    <a:gd name="connsiteX63" fmla="*/ 523923 w 1537011"/>
                    <a:gd name="connsiteY63" fmla="*/ 192914 h 2480745"/>
                    <a:gd name="connsiteX64" fmla="*/ 800630 w 1537011"/>
                    <a:gd name="connsiteY64" fmla="*/ 46764 h 2480745"/>
                    <a:gd name="connsiteX65" fmla="*/ 713588 w 1537011"/>
                    <a:gd name="connsiteY65" fmla="*/ 47343 h 2480745"/>
                    <a:gd name="connsiteX66" fmla="*/ 595938 w 1537011"/>
                    <a:gd name="connsiteY66" fmla="*/ 67446 h 2480745"/>
                    <a:gd name="connsiteX67" fmla="*/ 175732 w 1537011"/>
                    <a:gd name="connsiteY67" fmla="*/ 344366 h 2480745"/>
                    <a:gd name="connsiteX68" fmla="*/ 49521 w 1537011"/>
                    <a:gd name="connsiteY68" fmla="*/ 655438 h 2480745"/>
                    <a:gd name="connsiteX69" fmla="*/ 137126 w 1537011"/>
                    <a:gd name="connsiteY69" fmla="*/ 1109796 h 2480745"/>
                    <a:gd name="connsiteX70" fmla="*/ 310109 w 1537011"/>
                    <a:gd name="connsiteY70" fmla="*/ 1387460 h 2480745"/>
                    <a:gd name="connsiteX71" fmla="*/ 440773 w 1537011"/>
                    <a:gd name="connsiteY71" fmla="*/ 1695562 h 2480745"/>
                    <a:gd name="connsiteX72" fmla="*/ 460819 w 1537011"/>
                    <a:gd name="connsiteY72" fmla="*/ 1792076 h 2480745"/>
                    <a:gd name="connsiteX73" fmla="*/ 492743 w 1537011"/>
                    <a:gd name="connsiteY73" fmla="*/ 1817318 h 2480745"/>
                    <a:gd name="connsiteX74" fmla="*/ 1065146 w 1537011"/>
                    <a:gd name="connsiteY74" fmla="*/ 1836621 h 2480745"/>
                    <a:gd name="connsiteX75" fmla="*/ 1089645 w 1537011"/>
                    <a:gd name="connsiteY75" fmla="*/ 1818803 h 2480745"/>
                    <a:gd name="connsiteX76" fmla="*/ 1116372 w 1537011"/>
                    <a:gd name="connsiteY76" fmla="*/ 1688138 h 2480745"/>
                    <a:gd name="connsiteX77" fmla="*/ 1268567 w 1537011"/>
                    <a:gd name="connsiteY77" fmla="*/ 1319900 h 2480745"/>
                    <a:gd name="connsiteX78" fmla="*/ 1376960 w 1537011"/>
                    <a:gd name="connsiteY78" fmla="*/ 1166220 h 2480745"/>
                    <a:gd name="connsiteX79" fmla="*/ 1468276 w 1537011"/>
                    <a:gd name="connsiteY79" fmla="*/ 916026 h 2480745"/>
                    <a:gd name="connsiteX80" fmla="*/ 1468276 w 1537011"/>
                    <a:gd name="connsiteY80" fmla="*/ 599015 h 2480745"/>
                    <a:gd name="connsiteX81" fmla="*/ 1056236 w 1537011"/>
                    <a:gd name="connsiteY81" fmla="*/ 110506 h 2480745"/>
                    <a:gd name="connsiteX82" fmla="*/ 800630 w 1537011"/>
                    <a:gd name="connsiteY82" fmla="*/ 46764 h 2480745"/>
                    <a:gd name="connsiteX83" fmla="*/ 794163 w 1537011"/>
                    <a:gd name="connsiteY83" fmla="*/ 814 h 2480745"/>
                    <a:gd name="connsiteX84" fmla="*/ 1036191 w 1537011"/>
                    <a:gd name="connsiteY84" fmla="*/ 52598 h 2480745"/>
                    <a:gd name="connsiteX85" fmla="*/ 1503912 w 1537011"/>
                    <a:gd name="connsiteY85" fmla="*/ 551500 h 2480745"/>
                    <a:gd name="connsiteX86" fmla="*/ 1518761 w 1537011"/>
                    <a:gd name="connsiteY86" fmla="*/ 910830 h 2480745"/>
                    <a:gd name="connsiteX87" fmla="*/ 1377702 w 1537011"/>
                    <a:gd name="connsiteY87" fmla="*/ 1250855 h 2480745"/>
                    <a:gd name="connsiteX88" fmla="*/ 1264855 w 1537011"/>
                    <a:gd name="connsiteY88" fmla="*/ 1406020 h 2480745"/>
                    <a:gd name="connsiteX89" fmla="*/ 1163144 w 1537011"/>
                    <a:gd name="connsiteY89" fmla="*/ 1694078 h 2480745"/>
                    <a:gd name="connsiteX90" fmla="*/ 1115630 w 1537011"/>
                    <a:gd name="connsiteY90" fmla="*/ 1876711 h 2480745"/>
                    <a:gd name="connsiteX91" fmla="*/ 1149781 w 1537011"/>
                    <a:gd name="connsiteY91" fmla="*/ 1887848 h 2480745"/>
                    <a:gd name="connsiteX92" fmla="*/ 1229961 w 1537011"/>
                    <a:gd name="connsiteY92" fmla="*/ 1991044 h 2480745"/>
                    <a:gd name="connsiteX93" fmla="*/ 1126023 w 1537011"/>
                    <a:gd name="connsiteY93" fmla="*/ 2077164 h 2480745"/>
                    <a:gd name="connsiteX94" fmla="*/ 1100038 w 1537011"/>
                    <a:gd name="connsiteY94" fmla="*/ 2077906 h 2480745"/>
                    <a:gd name="connsiteX95" fmla="*/ 423698 w 1537011"/>
                    <a:gd name="connsiteY95" fmla="*/ 2054891 h 2480745"/>
                    <a:gd name="connsiteX96" fmla="*/ 368017 w 1537011"/>
                    <a:gd name="connsiteY96" fmla="*/ 2039300 h 2480745"/>
                    <a:gd name="connsiteX97" fmla="*/ 311594 w 1537011"/>
                    <a:gd name="connsiteY97" fmla="*/ 1951695 h 2480745"/>
                    <a:gd name="connsiteX98" fmla="*/ 382123 w 1537011"/>
                    <a:gd name="connsiteY98" fmla="*/ 1867803 h 2480745"/>
                    <a:gd name="connsiteX99" fmla="*/ 434092 w 1537011"/>
                    <a:gd name="connsiteY99" fmla="*/ 1854439 h 2480745"/>
                    <a:gd name="connsiteX100" fmla="*/ 387320 w 1537011"/>
                    <a:gd name="connsiteY100" fmla="*/ 1655472 h 2480745"/>
                    <a:gd name="connsiteX101" fmla="*/ 301199 w 1537011"/>
                    <a:gd name="connsiteY101" fmla="*/ 1459474 h 2480745"/>
                    <a:gd name="connsiteX102" fmla="*/ 137869 w 1537011"/>
                    <a:gd name="connsiteY102" fmla="*/ 1212992 h 2480745"/>
                    <a:gd name="connsiteX103" fmla="*/ 2748 w 1537011"/>
                    <a:gd name="connsiteY103" fmla="*/ 664348 h 2480745"/>
                    <a:gd name="connsiteX104" fmla="*/ 145292 w 1537011"/>
                    <a:gd name="connsiteY104" fmla="*/ 308730 h 2480745"/>
                    <a:gd name="connsiteX105" fmla="*/ 549909 w 1537011"/>
                    <a:gd name="connsiteY105" fmla="*/ 32552 h 2480745"/>
                    <a:gd name="connsiteX106" fmla="*/ 794163 w 1537011"/>
                    <a:gd name="connsiteY106" fmla="*/ 814 h 2480745"/>
                    <a:gd name="connsiteX0" fmla="*/ 503138 w 1537011"/>
                    <a:gd name="connsiteY0" fmla="*/ 2319191 h 2480745"/>
                    <a:gd name="connsiteX1" fmla="*/ 443744 w 1537011"/>
                    <a:gd name="connsiteY1" fmla="*/ 2360024 h 2480745"/>
                    <a:gd name="connsiteX2" fmla="*/ 501653 w 1537011"/>
                    <a:gd name="connsiteY2" fmla="*/ 2403827 h 2480745"/>
                    <a:gd name="connsiteX3" fmla="*/ 1051782 w 1537011"/>
                    <a:gd name="connsiteY3" fmla="*/ 2420160 h 2480745"/>
                    <a:gd name="connsiteX4" fmla="*/ 1097070 w 1537011"/>
                    <a:gd name="connsiteY4" fmla="*/ 2383040 h 2480745"/>
                    <a:gd name="connsiteX5" fmla="*/ 1058465 w 1537011"/>
                    <a:gd name="connsiteY5" fmla="*/ 2339237 h 2480745"/>
                    <a:gd name="connsiteX6" fmla="*/ 503138 w 1537011"/>
                    <a:gd name="connsiteY6" fmla="*/ 2319191 h 2480745"/>
                    <a:gd name="connsiteX7" fmla="*/ 470472 w 1537011"/>
                    <a:gd name="connsiteY7" fmla="*/ 2270192 h 2480745"/>
                    <a:gd name="connsiteX8" fmla="*/ 525411 w 1537011"/>
                    <a:gd name="connsiteY8" fmla="*/ 2270192 h 2480745"/>
                    <a:gd name="connsiteX9" fmla="*/ 1067374 w 1537011"/>
                    <a:gd name="connsiteY9" fmla="*/ 2287268 h 2480745"/>
                    <a:gd name="connsiteX10" fmla="*/ 1152751 w 1537011"/>
                    <a:gd name="connsiteY10" fmla="*/ 2388236 h 2480745"/>
                    <a:gd name="connsiteX11" fmla="*/ 1054010 w 1537011"/>
                    <a:gd name="connsiteY11" fmla="*/ 2475841 h 2480745"/>
                    <a:gd name="connsiteX12" fmla="*/ 643455 w 1537011"/>
                    <a:gd name="connsiteY12" fmla="*/ 2463963 h 2480745"/>
                    <a:gd name="connsiteX13" fmla="*/ 608445 w 1537011"/>
                    <a:gd name="connsiteY13" fmla="*/ 2467907 h 2480745"/>
                    <a:gd name="connsiteX14" fmla="*/ 588812 w 1537011"/>
                    <a:gd name="connsiteY14" fmla="*/ 2480745 h 2480745"/>
                    <a:gd name="connsiteX15" fmla="*/ 565995 w 1537011"/>
                    <a:gd name="connsiteY15" fmla="*/ 2480745 h 2480745"/>
                    <a:gd name="connsiteX16" fmla="*/ 500911 w 1537011"/>
                    <a:gd name="connsiteY16" fmla="*/ 2459508 h 2480745"/>
                    <a:gd name="connsiteX17" fmla="*/ 447457 w 1537011"/>
                    <a:gd name="connsiteY17" fmla="*/ 2446887 h 2480745"/>
                    <a:gd name="connsiteX18" fmla="*/ 391775 w 1537011"/>
                    <a:gd name="connsiteY18" fmla="*/ 2352600 h 2480745"/>
                    <a:gd name="connsiteX19" fmla="*/ 470472 w 1537011"/>
                    <a:gd name="connsiteY19" fmla="*/ 2270192 h 2480745"/>
                    <a:gd name="connsiteX20" fmla="*/ 460819 w 1537011"/>
                    <a:gd name="connsiteY20" fmla="*/ 2117997 h 2480745"/>
                    <a:gd name="connsiteX21" fmla="*/ 417759 w 1537011"/>
                    <a:gd name="connsiteY21" fmla="*/ 2125420 h 2480745"/>
                    <a:gd name="connsiteX22" fmla="*/ 390290 w 1537011"/>
                    <a:gd name="connsiteY22" fmla="*/ 2156602 h 2480745"/>
                    <a:gd name="connsiteX23" fmla="*/ 414047 w 1537011"/>
                    <a:gd name="connsiteY23" fmla="*/ 2190753 h 2480745"/>
                    <a:gd name="connsiteX24" fmla="*/ 458592 w 1537011"/>
                    <a:gd name="connsiteY24" fmla="*/ 2201147 h 2480745"/>
                    <a:gd name="connsiteX25" fmla="*/ 763724 w 1537011"/>
                    <a:gd name="connsiteY25" fmla="*/ 2210798 h 2480745"/>
                    <a:gd name="connsiteX26" fmla="*/ 1054751 w 1537011"/>
                    <a:gd name="connsiteY26" fmla="*/ 2220450 h 2480745"/>
                    <a:gd name="connsiteX27" fmla="*/ 1106721 w 1537011"/>
                    <a:gd name="connsiteY27" fmla="*/ 2215253 h 2480745"/>
                    <a:gd name="connsiteX28" fmla="*/ 1136417 w 1537011"/>
                    <a:gd name="connsiteY28" fmla="*/ 2182586 h 2480745"/>
                    <a:gd name="connsiteX29" fmla="*/ 1110433 w 1537011"/>
                    <a:gd name="connsiteY29" fmla="*/ 2146950 h 2480745"/>
                    <a:gd name="connsiteX30" fmla="*/ 1045100 w 1537011"/>
                    <a:gd name="connsiteY30" fmla="*/ 2136557 h 2480745"/>
                    <a:gd name="connsiteX31" fmla="*/ 460819 w 1537011"/>
                    <a:gd name="connsiteY31" fmla="*/ 2117997 h 2480745"/>
                    <a:gd name="connsiteX32" fmla="*/ 425926 w 1537011"/>
                    <a:gd name="connsiteY32" fmla="*/ 2063800 h 2480745"/>
                    <a:gd name="connsiteX33" fmla="*/ 465274 w 1537011"/>
                    <a:gd name="connsiteY33" fmla="*/ 2065285 h 2480745"/>
                    <a:gd name="connsiteX34" fmla="*/ 506849 w 1537011"/>
                    <a:gd name="connsiteY34" fmla="*/ 2066770 h 2480745"/>
                    <a:gd name="connsiteX35" fmla="*/ 526151 w 1537011"/>
                    <a:gd name="connsiteY35" fmla="*/ 2066770 h 2480745"/>
                    <a:gd name="connsiteX36" fmla="*/ 1096326 w 1537011"/>
                    <a:gd name="connsiteY36" fmla="*/ 2083845 h 2480745"/>
                    <a:gd name="connsiteX37" fmla="*/ 1137159 w 1537011"/>
                    <a:gd name="connsiteY37" fmla="*/ 2097209 h 2480745"/>
                    <a:gd name="connsiteX38" fmla="*/ 1192840 w 1537011"/>
                    <a:gd name="connsiteY38" fmla="*/ 2187041 h 2480745"/>
                    <a:gd name="connsiteX39" fmla="*/ 1128251 w 1537011"/>
                    <a:gd name="connsiteY39" fmla="*/ 2267964 h 2480745"/>
                    <a:gd name="connsiteX40" fmla="*/ 1097811 w 1537011"/>
                    <a:gd name="connsiteY40" fmla="*/ 2276131 h 2480745"/>
                    <a:gd name="connsiteX41" fmla="*/ 443001 w 1537011"/>
                    <a:gd name="connsiteY41" fmla="*/ 2256828 h 2480745"/>
                    <a:gd name="connsiteX42" fmla="*/ 338320 w 1537011"/>
                    <a:gd name="connsiteY42" fmla="*/ 2126163 h 2480745"/>
                    <a:gd name="connsiteX43" fmla="*/ 425926 w 1537011"/>
                    <a:gd name="connsiteY43" fmla="*/ 2063800 h 2480745"/>
                    <a:gd name="connsiteX44" fmla="*/ 446713 w 1537011"/>
                    <a:gd name="connsiteY44" fmla="*/ 1916802 h 2480745"/>
                    <a:gd name="connsiteX45" fmla="*/ 390289 w 1537011"/>
                    <a:gd name="connsiteY45" fmla="*/ 1927939 h 2480745"/>
                    <a:gd name="connsiteX46" fmla="*/ 388062 w 1537011"/>
                    <a:gd name="connsiteY46" fmla="*/ 1982877 h 2480745"/>
                    <a:gd name="connsiteX47" fmla="*/ 440773 w 1537011"/>
                    <a:gd name="connsiteY47" fmla="*/ 1996983 h 2480745"/>
                    <a:gd name="connsiteX48" fmla="*/ 1098555 w 1537011"/>
                    <a:gd name="connsiteY48" fmla="*/ 2018513 h 2480745"/>
                    <a:gd name="connsiteX49" fmla="*/ 1149038 w 1537011"/>
                    <a:gd name="connsiteY49" fmla="*/ 2008119 h 2480745"/>
                    <a:gd name="connsiteX50" fmla="*/ 1151266 w 1537011"/>
                    <a:gd name="connsiteY50" fmla="*/ 1952438 h 2480745"/>
                    <a:gd name="connsiteX51" fmla="*/ 1098555 w 1537011"/>
                    <a:gd name="connsiteY51" fmla="*/ 1937590 h 2480745"/>
                    <a:gd name="connsiteX52" fmla="*/ 446713 w 1537011"/>
                    <a:gd name="connsiteY52" fmla="*/ 1916802 h 2480745"/>
                    <a:gd name="connsiteX53" fmla="*/ 523923 w 1537011"/>
                    <a:gd name="connsiteY53" fmla="*/ 192914 h 2480745"/>
                    <a:gd name="connsiteX54" fmla="*/ 408107 w 1537011"/>
                    <a:gd name="connsiteY54" fmla="*/ 273095 h 2480745"/>
                    <a:gd name="connsiteX55" fmla="*/ 183898 w 1537011"/>
                    <a:gd name="connsiteY55" fmla="*/ 552985 h 2480745"/>
                    <a:gd name="connsiteX56" fmla="*/ 150488 w 1537011"/>
                    <a:gd name="connsiteY56" fmla="*/ 820997 h 2480745"/>
                    <a:gd name="connsiteX57" fmla="*/ 244033 w 1537011"/>
                    <a:gd name="connsiteY57" fmla="*/ 1149145 h 2480745"/>
                    <a:gd name="connsiteX58" fmla="*/ 242548 w 1537011"/>
                    <a:gd name="connsiteY58" fmla="*/ 1156569 h 2480745"/>
                    <a:gd name="connsiteX59" fmla="*/ 154200 w 1537011"/>
                    <a:gd name="connsiteY59" fmla="*/ 950920 h 2480745"/>
                    <a:gd name="connsiteX60" fmla="*/ 131186 w 1537011"/>
                    <a:gd name="connsiteY60" fmla="*/ 648757 h 2480745"/>
                    <a:gd name="connsiteX61" fmla="*/ 215821 w 1537011"/>
                    <a:gd name="connsiteY61" fmla="*/ 443851 h 2480745"/>
                    <a:gd name="connsiteX62" fmla="*/ 500165 w 1537011"/>
                    <a:gd name="connsiteY62" fmla="*/ 201081 h 2480745"/>
                    <a:gd name="connsiteX63" fmla="*/ 523923 w 1537011"/>
                    <a:gd name="connsiteY63" fmla="*/ 192914 h 2480745"/>
                    <a:gd name="connsiteX64" fmla="*/ 800630 w 1537011"/>
                    <a:gd name="connsiteY64" fmla="*/ 46764 h 2480745"/>
                    <a:gd name="connsiteX65" fmla="*/ 713588 w 1537011"/>
                    <a:gd name="connsiteY65" fmla="*/ 47343 h 2480745"/>
                    <a:gd name="connsiteX66" fmla="*/ 595938 w 1537011"/>
                    <a:gd name="connsiteY66" fmla="*/ 67446 h 2480745"/>
                    <a:gd name="connsiteX67" fmla="*/ 175732 w 1537011"/>
                    <a:gd name="connsiteY67" fmla="*/ 344366 h 2480745"/>
                    <a:gd name="connsiteX68" fmla="*/ 49521 w 1537011"/>
                    <a:gd name="connsiteY68" fmla="*/ 655438 h 2480745"/>
                    <a:gd name="connsiteX69" fmla="*/ 137126 w 1537011"/>
                    <a:gd name="connsiteY69" fmla="*/ 1109796 h 2480745"/>
                    <a:gd name="connsiteX70" fmla="*/ 310109 w 1537011"/>
                    <a:gd name="connsiteY70" fmla="*/ 1387460 h 2480745"/>
                    <a:gd name="connsiteX71" fmla="*/ 440773 w 1537011"/>
                    <a:gd name="connsiteY71" fmla="*/ 1695562 h 2480745"/>
                    <a:gd name="connsiteX72" fmla="*/ 460819 w 1537011"/>
                    <a:gd name="connsiteY72" fmla="*/ 1792076 h 2480745"/>
                    <a:gd name="connsiteX73" fmla="*/ 492743 w 1537011"/>
                    <a:gd name="connsiteY73" fmla="*/ 1817318 h 2480745"/>
                    <a:gd name="connsiteX74" fmla="*/ 1065146 w 1537011"/>
                    <a:gd name="connsiteY74" fmla="*/ 1836621 h 2480745"/>
                    <a:gd name="connsiteX75" fmla="*/ 1089645 w 1537011"/>
                    <a:gd name="connsiteY75" fmla="*/ 1818803 h 2480745"/>
                    <a:gd name="connsiteX76" fmla="*/ 1116372 w 1537011"/>
                    <a:gd name="connsiteY76" fmla="*/ 1688138 h 2480745"/>
                    <a:gd name="connsiteX77" fmla="*/ 1268567 w 1537011"/>
                    <a:gd name="connsiteY77" fmla="*/ 1319900 h 2480745"/>
                    <a:gd name="connsiteX78" fmla="*/ 1376960 w 1537011"/>
                    <a:gd name="connsiteY78" fmla="*/ 1166220 h 2480745"/>
                    <a:gd name="connsiteX79" fmla="*/ 1468276 w 1537011"/>
                    <a:gd name="connsiteY79" fmla="*/ 916026 h 2480745"/>
                    <a:gd name="connsiteX80" fmla="*/ 1468276 w 1537011"/>
                    <a:gd name="connsiteY80" fmla="*/ 599015 h 2480745"/>
                    <a:gd name="connsiteX81" fmla="*/ 1056236 w 1537011"/>
                    <a:gd name="connsiteY81" fmla="*/ 110506 h 2480745"/>
                    <a:gd name="connsiteX82" fmla="*/ 800630 w 1537011"/>
                    <a:gd name="connsiteY82" fmla="*/ 46764 h 2480745"/>
                    <a:gd name="connsiteX83" fmla="*/ 794163 w 1537011"/>
                    <a:gd name="connsiteY83" fmla="*/ 814 h 2480745"/>
                    <a:gd name="connsiteX84" fmla="*/ 1036191 w 1537011"/>
                    <a:gd name="connsiteY84" fmla="*/ 52598 h 2480745"/>
                    <a:gd name="connsiteX85" fmla="*/ 1503912 w 1537011"/>
                    <a:gd name="connsiteY85" fmla="*/ 551500 h 2480745"/>
                    <a:gd name="connsiteX86" fmla="*/ 1518761 w 1537011"/>
                    <a:gd name="connsiteY86" fmla="*/ 910830 h 2480745"/>
                    <a:gd name="connsiteX87" fmla="*/ 1377702 w 1537011"/>
                    <a:gd name="connsiteY87" fmla="*/ 1250855 h 2480745"/>
                    <a:gd name="connsiteX88" fmla="*/ 1264855 w 1537011"/>
                    <a:gd name="connsiteY88" fmla="*/ 1406020 h 2480745"/>
                    <a:gd name="connsiteX89" fmla="*/ 1163144 w 1537011"/>
                    <a:gd name="connsiteY89" fmla="*/ 1694078 h 2480745"/>
                    <a:gd name="connsiteX90" fmla="*/ 1115630 w 1537011"/>
                    <a:gd name="connsiteY90" fmla="*/ 1876711 h 2480745"/>
                    <a:gd name="connsiteX91" fmla="*/ 1149781 w 1537011"/>
                    <a:gd name="connsiteY91" fmla="*/ 1887848 h 2480745"/>
                    <a:gd name="connsiteX92" fmla="*/ 1229961 w 1537011"/>
                    <a:gd name="connsiteY92" fmla="*/ 1991044 h 2480745"/>
                    <a:gd name="connsiteX93" fmla="*/ 1126023 w 1537011"/>
                    <a:gd name="connsiteY93" fmla="*/ 2077164 h 2480745"/>
                    <a:gd name="connsiteX94" fmla="*/ 1100038 w 1537011"/>
                    <a:gd name="connsiteY94" fmla="*/ 2077906 h 2480745"/>
                    <a:gd name="connsiteX95" fmla="*/ 423698 w 1537011"/>
                    <a:gd name="connsiteY95" fmla="*/ 2054891 h 2480745"/>
                    <a:gd name="connsiteX96" fmla="*/ 368017 w 1537011"/>
                    <a:gd name="connsiteY96" fmla="*/ 2039300 h 2480745"/>
                    <a:gd name="connsiteX97" fmla="*/ 311594 w 1537011"/>
                    <a:gd name="connsiteY97" fmla="*/ 1951695 h 2480745"/>
                    <a:gd name="connsiteX98" fmla="*/ 382123 w 1537011"/>
                    <a:gd name="connsiteY98" fmla="*/ 1867803 h 2480745"/>
                    <a:gd name="connsiteX99" fmla="*/ 434092 w 1537011"/>
                    <a:gd name="connsiteY99" fmla="*/ 1854439 h 2480745"/>
                    <a:gd name="connsiteX100" fmla="*/ 387320 w 1537011"/>
                    <a:gd name="connsiteY100" fmla="*/ 1655472 h 2480745"/>
                    <a:gd name="connsiteX101" fmla="*/ 301199 w 1537011"/>
                    <a:gd name="connsiteY101" fmla="*/ 1459474 h 2480745"/>
                    <a:gd name="connsiteX102" fmla="*/ 137869 w 1537011"/>
                    <a:gd name="connsiteY102" fmla="*/ 1212992 h 2480745"/>
                    <a:gd name="connsiteX103" fmla="*/ 2748 w 1537011"/>
                    <a:gd name="connsiteY103" fmla="*/ 664348 h 2480745"/>
                    <a:gd name="connsiteX104" fmla="*/ 145292 w 1537011"/>
                    <a:gd name="connsiteY104" fmla="*/ 308730 h 2480745"/>
                    <a:gd name="connsiteX105" fmla="*/ 549909 w 1537011"/>
                    <a:gd name="connsiteY105" fmla="*/ 32552 h 2480745"/>
                    <a:gd name="connsiteX106" fmla="*/ 794163 w 1537011"/>
                    <a:gd name="connsiteY106" fmla="*/ 814 h 2480745"/>
                    <a:gd name="connsiteX0" fmla="*/ 503138 w 1537011"/>
                    <a:gd name="connsiteY0" fmla="*/ 2319191 h 2480745"/>
                    <a:gd name="connsiteX1" fmla="*/ 443744 w 1537011"/>
                    <a:gd name="connsiteY1" fmla="*/ 2360024 h 2480745"/>
                    <a:gd name="connsiteX2" fmla="*/ 501653 w 1537011"/>
                    <a:gd name="connsiteY2" fmla="*/ 2403827 h 2480745"/>
                    <a:gd name="connsiteX3" fmla="*/ 1051782 w 1537011"/>
                    <a:gd name="connsiteY3" fmla="*/ 2420160 h 2480745"/>
                    <a:gd name="connsiteX4" fmla="*/ 1097070 w 1537011"/>
                    <a:gd name="connsiteY4" fmla="*/ 2383040 h 2480745"/>
                    <a:gd name="connsiteX5" fmla="*/ 1058465 w 1537011"/>
                    <a:gd name="connsiteY5" fmla="*/ 2339237 h 2480745"/>
                    <a:gd name="connsiteX6" fmla="*/ 503138 w 1537011"/>
                    <a:gd name="connsiteY6" fmla="*/ 2319191 h 2480745"/>
                    <a:gd name="connsiteX7" fmla="*/ 470472 w 1537011"/>
                    <a:gd name="connsiteY7" fmla="*/ 2270192 h 2480745"/>
                    <a:gd name="connsiteX8" fmla="*/ 525411 w 1537011"/>
                    <a:gd name="connsiteY8" fmla="*/ 2270192 h 2480745"/>
                    <a:gd name="connsiteX9" fmla="*/ 1067374 w 1537011"/>
                    <a:gd name="connsiteY9" fmla="*/ 2287268 h 2480745"/>
                    <a:gd name="connsiteX10" fmla="*/ 1152751 w 1537011"/>
                    <a:gd name="connsiteY10" fmla="*/ 2388236 h 2480745"/>
                    <a:gd name="connsiteX11" fmla="*/ 1054010 w 1537011"/>
                    <a:gd name="connsiteY11" fmla="*/ 2475841 h 2480745"/>
                    <a:gd name="connsiteX12" fmla="*/ 643455 w 1537011"/>
                    <a:gd name="connsiteY12" fmla="*/ 2463963 h 2480745"/>
                    <a:gd name="connsiteX13" fmla="*/ 608445 w 1537011"/>
                    <a:gd name="connsiteY13" fmla="*/ 2467907 h 2480745"/>
                    <a:gd name="connsiteX14" fmla="*/ 588812 w 1537011"/>
                    <a:gd name="connsiteY14" fmla="*/ 2480745 h 2480745"/>
                    <a:gd name="connsiteX15" fmla="*/ 500911 w 1537011"/>
                    <a:gd name="connsiteY15" fmla="*/ 2459508 h 2480745"/>
                    <a:gd name="connsiteX16" fmla="*/ 447457 w 1537011"/>
                    <a:gd name="connsiteY16" fmla="*/ 2446887 h 2480745"/>
                    <a:gd name="connsiteX17" fmla="*/ 391775 w 1537011"/>
                    <a:gd name="connsiteY17" fmla="*/ 2352600 h 2480745"/>
                    <a:gd name="connsiteX18" fmla="*/ 470472 w 1537011"/>
                    <a:gd name="connsiteY18" fmla="*/ 2270192 h 2480745"/>
                    <a:gd name="connsiteX19" fmla="*/ 460819 w 1537011"/>
                    <a:gd name="connsiteY19" fmla="*/ 2117997 h 2480745"/>
                    <a:gd name="connsiteX20" fmla="*/ 417759 w 1537011"/>
                    <a:gd name="connsiteY20" fmla="*/ 2125420 h 2480745"/>
                    <a:gd name="connsiteX21" fmla="*/ 390290 w 1537011"/>
                    <a:gd name="connsiteY21" fmla="*/ 2156602 h 2480745"/>
                    <a:gd name="connsiteX22" fmla="*/ 414047 w 1537011"/>
                    <a:gd name="connsiteY22" fmla="*/ 2190753 h 2480745"/>
                    <a:gd name="connsiteX23" fmla="*/ 458592 w 1537011"/>
                    <a:gd name="connsiteY23" fmla="*/ 2201147 h 2480745"/>
                    <a:gd name="connsiteX24" fmla="*/ 763724 w 1537011"/>
                    <a:gd name="connsiteY24" fmla="*/ 2210798 h 2480745"/>
                    <a:gd name="connsiteX25" fmla="*/ 1054751 w 1537011"/>
                    <a:gd name="connsiteY25" fmla="*/ 2220450 h 2480745"/>
                    <a:gd name="connsiteX26" fmla="*/ 1106721 w 1537011"/>
                    <a:gd name="connsiteY26" fmla="*/ 2215253 h 2480745"/>
                    <a:gd name="connsiteX27" fmla="*/ 1136417 w 1537011"/>
                    <a:gd name="connsiteY27" fmla="*/ 2182586 h 2480745"/>
                    <a:gd name="connsiteX28" fmla="*/ 1110433 w 1537011"/>
                    <a:gd name="connsiteY28" fmla="*/ 2146950 h 2480745"/>
                    <a:gd name="connsiteX29" fmla="*/ 1045100 w 1537011"/>
                    <a:gd name="connsiteY29" fmla="*/ 2136557 h 2480745"/>
                    <a:gd name="connsiteX30" fmla="*/ 460819 w 1537011"/>
                    <a:gd name="connsiteY30" fmla="*/ 2117997 h 2480745"/>
                    <a:gd name="connsiteX31" fmla="*/ 425926 w 1537011"/>
                    <a:gd name="connsiteY31" fmla="*/ 2063800 h 2480745"/>
                    <a:gd name="connsiteX32" fmla="*/ 465274 w 1537011"/>
                    <a:gd name="connsiteY32" fmla="*/ 2065285 h 2480745"/>
                    <a:gd name="connsiteX33" fmla="*/ 506849 w 1537011"/>
                    <a:gd name="connsiteY33" fmla="*/ 2066770 h 2480745"/>
                    <a:gd name="connsiteX34" fmla="*/ 526151 w 1537011"/>
                    <a:gd name="connsiteY34" fmla="*/ 2066770 h 2480745"/>
                    <a:gd name="connsiteX35" fmla="*/ 1096326 w 1537011"/>
                    <a:gd name="connsiteY35" fmla="*/ 2083845 h 2480745"/>
                    <a:gd name="connsiteX36" fmla="*/ 1137159 w 1537011"/>
                    <a:gd name="connsiteY36" fmla="*/ 2097209 h 2480745"/>
                    <a:gd name="connsiteX37" fmla="*/ 1192840 w 1537011"/>
                    <a:gd name="connsiteY37" fmla="*/ 2187041 h 2480745"/>
                    <a:gd name="connsiteX38" fmla="*/ 1128251 w 1537011"/>
                    <a:gd name="connsiteY38" fmla="*/ 2267964 h 2480745"/>
                    <a:gd name="connsiteX39" fmla="*/ 1097811 w 1537011"/>
                    <a:gd name="connsiteY39" fmla="*/ 2276131 h 2480745"/>
                    <a:gd name="connsiteX40" fmla="*/ 443001 w 1537011"/>
                    <a:gd name="connsiteY40" fmla="*/ 2256828 h 2480745"/>
                    <a:gd name="connsiteX41" fmla="*/ 338320 w 1537011"/>
                    <a:gd name="connsiteY41" fmla="*/ 2126163 h 2480745"/>
                    <a:gd name="connsiteX42" fmla="*/ 425926 w 1537011"/>
                    <a:gd name="connsiteY42" fmla="*/ 2063800 h 2480745"/>
                    <a:gd name="connsiteX43" fmla="*/ 446713 w 1537011"/>
                    <a:gd name="connsiteY43" fmla="*/ 1916802 h 2480745"/>
                    <a:gd name="connsiteX44" fmla="*/ 390289 w 1537011"/>
                    <a:gd name="connsiteY44" fmla="*/ 1927939 h 2480745"/>
                    <a:gd name="connsiteX45" fmla="*/ 388062 w 1537011"/>
                    <a:gd name="connsiteY45" fmla="*/ 1982877 h 2480745"/>
                    <a:gd name="connsiteX46" fmla="*/ 440773 w 1537011"/>
                    <a:gd name="connsiteY46" fmla="*/ 1996983 h 2480745"/>
                    <a:gd name="connsiteX47" fmla="*/ 1098555 w 1537011"/>
                    <a:gd name="connsiteY47" fmla="*/ 2018513 h 2480745"/>
                    <a:gd name="connsiteX48" fmla="*/ 1149038 w 1537011"/>
                    <a:gd name="connsiteY48" fmla="*/ 2008119 h 2480745"/>
                    <a:gd name="connsiteX49" fmla="*/ 1151266 w 1537011"/>
                    <a:gd name="connsiteY49" fmla="*/ 1952438 h 2480745"/>
                    <a:gd name="connsiteX50" fmla="*/ 1098555 w 1537011"/>
                    <a:gd name="connsiteY50" fmla="*/ 1937590 h 2480745"/>
                    <a:gd name="connsiteX51" fmla="*/ 446713 w 1537011"/>
                    <a:gd name="connsiteY51" fmla="*/ 1916802 h 2480745"/>
                    <a:gd name="connsiteX52" fmla="*/ 523923 w 1537011"/>
                    <a:gd name="connsiteY52" fmla="*/ 192914 h 2480745"/>
                    <a:gd name="connsiteX53" fmla="*/ 408107 w 1537011"/>
                    <a:gd name="connsiteY53" fmla="*/ 273095 h 2480745"/>
                    <a:gd name="connsiteX54" fmla="*/ 183898 w 1537011"/>
                    <a:gd name="connsiteY54" fmla="*/ 552985 h 2480745"/>
                    <a:gd name="connsiteX55" fmla="*/ 150488 w 1537011"/>
                    <a:gd name="connsiteY55" fmla="*/ 820997 h 2480745"/>
                    <a:gd name="connsiteX56" fmla="*/ 244033 w 1537011"/>
                    <a:gd name="connsiteY56" fmla="*/ 1149145 h 2480745"/>
                    <a:gd name="connsiteX57" fmla="*/ 242548 w 1537011"/>
                    <a:gd name="connsiteY57" fmla="*/ 1156569 h 2480745"/>
                    <a:gd name="connsiteX58" fmla="*/ 154200 w 1537011"/>
                    <a:gd name="connsiteY58" fmla="*/ 950920 h 2480745"/>
                    <a:gd name="connsiteX59" fmla="*/ 131186 w 1537011"/>
                    <a:gd name="connsiteY59" fmla="*/ 648757 h 2480745"/>
                    <a:gd name="connsiteX60" fmla="*/ 215821 w 1537011"/>
                    <a:gd name="connsiteY60" fmla="*/ 443851 h 2480745"/>
                    <a:gd name="connsiteX61" fmla="*/ 500165 w 1537011"/>
                    <a:gd name="connsiteY61" fmla="*/ 201081 h 2480745"/>
                    <a:gd name="connsiteX62" fmla="*/ 523923 w 1537011"/>
                    <a:gd name="connsiteY62" fmla="*/ 192914 h 2480745"/>
                    <a:gd name="connsiteX63" fmla="*/ 800630 w 1537011"/>
                    <a:gd name="connsiteY63" fmla="*/ 46764 h 2480745"/>
                    <a:gd name="connsiteX64" fmla="*/ 713588 w 1537011"/>
                    <a:gd name="connsiteY64" fmla="*/ 47343 h 2480745"/>
                    <a:gd name="connsiteX65" fmla="*/ 595938 w 1537011"/>
                    <a:gd name="connsiteY65" fmla="*/ 67446 h 2480745"/>
                    <a:gd name="connsiteX66" fmla="*/ 175732 w 1537011"/>
                    <a:gd name="connsiteY66" fmla="*/ 344366 h 2480745"/>
                    <a:gd name="connsiteX67" fmla="*/ 49521 w 1537011"/>
                    <a:gd name="connsiteY67" fmla="*/ 655438 h 2480745"/>
                    <a:gd name="connsiteX68" fmla="*/ 137126 w 1537011"/>
                    <a:gd name="connsiteY68" fmla="*/ 1109796 h 2480745"/>
                    <a:gd name="connsiteX69" fmla="*/ 310109 w 1537011"/>
                    <a:gd name="connsiteY69" fmla="*/ 1387460 h 2480745"/>
                    <a:gd name="connsiteX70" fmla="*/ 440773 w 1537011"/>
                    <a:gd name="connsiteY70" fmla="*/ 1695562 h 2480745"/>
                    <a:gd name="connsiteX71" fmla="*/ 460819 w 1537011"/>
                    <a:gd name="connsiteY71" fmla="*/ 1792076 h 2480745"/>
                    <a:gd name="connsiteX72" fmla="*/ 492743 w 1537011"/>
                    <a:gd name="connsiteY72" fmla="*/ 1817318 h 2480745"/>
                    <a:gd name="connsiteX73" fmla="*/ 1065146 w 1537011"/>
                    <a:gd name="connsiteY73" fmla="*/ 1836621 h 2480745"/>
                    <a:gd name="connsiteX74" fmla="*/ 1089645 w 1537011"/>
                    <a:gd name="connsiteY74" fmla="*/ 1818803 h 2480745"/>
                    <a:gd name="connsiteX75" fmla="*/ 1116372 w 1537011"/>
                    <a:gd name="connsiteY75" fmla="*/ 1688138 h 2480745"/>
                    <a:gd name="connsiteX76" fmla="*/ 1268567 w 1537011"/>
                    <a:gd name="connsiteY76" fmla="*/ 1319900 h 2480745"/>
                    <a:gd name="connsiteX77" fmla="*/ 1376960 w 1537011"/>
                    <a:gd name="connsiteY77" fmla="*/ 1166220 h 2480745"/>
                    <a:gd name="connsiteX78" fmla="*/ 1468276 w 1537011"/>
                    <a:gd name="connsiteY78" fmla="*/ 916026 h 2480745"/>
                    <a:gd name="connsiteX79" fmla="*/ 1468276 w 1537011"/>
                    <a:gd name="connsiteY79" fmla="*/ 599015 h 2480745"/>
                    <a:gd name="connsiteX80" fmla="*/ 1056236 w 1537011"/>
                    <a:gd name="connsiteY80" fmla="*/ 110506 h 2480745"/>
                    <a:gd name="connsiteX81" fmla="*/ 800630 w 1537011"/>
                    <a:gd name="connsiteY81" fmla="*/ 46764 h 2480745"/>
                    <a:gd name="connsiteX82" fmla="*/ 794163 w 1537011"/>
                    <a:gd name="connsiteY82" fmla="*/ 814 h 2480745"/>
                    <a:gd name="connsiteX83" fmla="*/ 1036191 w 1537011"/>
                    <a:gd name="connsiteY83" fmla="*/ 52598 h 2480745"/>
                    <a:gd name="connsiteX84" fmla="*/ 1503912 w 1537011"/>
                    <a:gd name="connsiteY84" fmla="*/ 551500 h 2480745"/>
                    <a:gd name="connsiteX85" fmla="*/ 1518761 w 1537011"/>
                    <a:gd name="connsiteY85" fmla="*/ 910830 h 2480745"/>
                    <a:gd name="connsiteX86" fmla="*/ 1377702 w 1537011"/>
                    <a:gd name="connsiteY86" fmla="*/ 1250855 h 2480745"/>
                    <a:gd name="connsiteX87" fmla="*/ 1264855 w 1537011"/>
                    <a:gd name="connsiteY87" fmla="*/ 1406020 h 2480745"/>
                    <a:gd name="connsiteX88" fmla="*/ 1163144 w 1537011"/>
                    <a:gd name="connsiteY88" fmla="*/ 1694078 h 2480745"/>
                    <a:gd name="connsiteX89" fmla="*/ 1115630 w 1537011"/>
                    <a:gd name="connsiteY89" fmla="*/ 1876711 h 2480745"/>
                    <a:gd name="connsiteX90" fmla="*/ 1149781 w 1537011"/>
                    <a:gd name="connsiteY90" fmla="*/ 1887848 h 2480745"/>
                    <a:gd name="connsiteX91" fmla="*/ 1229961 w 1537011"/>
                    <a:gd name="connsiteY91" fmla="*/ 1991044 h 2480745"/>
                    <a:gd name="connsiteX92" fmla="*/ 1126023 w 1537011"/>
                    <a:gd name="connsiteY92" fmla="*/ 2077164 h 2480745"/>
                    <a:gd name="connsiteX93" fmla="*/ 1100038 w 1537011"/>
                    <a:gd name="connsiteY93" fmla="*/ 2077906 h 2480745"/>
                    <a:gd name="connsiteX94" fmla="*/ 423698 w 1537011"/>
                    <a:gd name="connsiteY94" fmla="*/ 2054891 h 2480745"/>
                    <a:gd name="connsiteX95" fmla="*/ 368017 w 1537011"/>
                    <a:gd name="connsiteY95" fmla="*/ 2039300 h 2480745"/>
                    <a:gd name="connsiteX96" fmla="*/ 311594 w 1537011"/>
                    <a:gd name="connsiteY96" fmla="*/ 1951695 h 2480745"/>
                    <a:gd name="connsiteX97" fmla="*/ 382123 w 1537011"/>
                    <a:gd name="connsiteY97" fmla="*/ 1867803 h 2480745"/>
                    <a:gd name="connsiteX98" fmla="*/ 434092 w 1537011"/>
                    <a:gd name="connsiteY98" fmla="*/ 1854439 h 2480745"/>
                    <a:gd name="connsiteX99" fmla="*/ 387320 w 1537011"/>
                    <a:gd name="connsiteY99" fmla="*/ 1655472 h 2480745"/>
                    <a:gd name="connsiteX100" fmla="*/ 301199 w 1537011"/>
                    <a:gd name="connsiteY100" fmla="*/ 1459474 h 2480745"/>
                    <a:gd name="connsiteX101" fmla="*/ 137869 w 1537011"/>
                    <a:gd name="connsiteY101" fmla="*/ 1212992 h 2480745"/>
                    <a:gd name="connsiteX102" fmla="*/ 2748 w 1537011"/>
                    <a:gd name="connsiteY102" fmla="*/ 664348 h 2480745"/>
                    <a:gd name="connsiteX103" fmla="*/ 145292 w 1537011"/>
                    <a:gd name="connsiteY103" fmla="*/ 308730 h 2480745"/>
                    <a:gd name="connsiteX104" fmla="*/ 549909 w 1537011"/>
                    <a:gd name="connsiteY104" fmla="*/ 32552 h 2480745"/>
                    <a:gd name="connsiteX105" fmla="*/ 794163 w 1537011"/>
                    <a:gd name="connsiteY105" fmla="*/ 814 h 2480745"/>
                    <a:gd name="connsiteX0" fmla="*/ 503138 w 1537011"/>
                    <a:gd name="connsiteY0" fmla="*/ 2319191 h 2475850"/>
                    <a:gd name="connsiteX1" fmla="*/ 443744 w 1537011"/>
                    <a:gd name="connsiteY1" fmla="*/ 2360024 h 2475850"/>
                    <a:gd name="connsiteX2" fmla="*/ 501653 w 1537011"/>
                    <a:gd name="connsiteY2" fmla="*/ 2403827 h 2475850"/>
                    <a:gd name="connsiteX3" fmla="*/ 1051782 w 1537011"/>
                    <a:gd name="connsiteY3" fmla="*/ 2420160 h 2475850"/>
                    <a:gd name="connsiteX4" fmla="*/ 1097070 w 1537011"/>
                    <a:gd name="connsiteY4" fmla="*/ 2383040 h 2475850"/>
                    <a:gd name="connsiteX5" fmla="*/ 1058465 w 1537011"/>
                    <a:gd name="connsiteY5" fmla="*/ 2339237 h 2475850"/>
                    <a:gd name="connsiteX6" fmla="*/ 503138 w 1537011"/>
                    <a:gd name="connsiteY6" fmla="*/ 2319191 h 2475850"/>
                    <a:gd name="connsiteX7" fmla="*/ 470472 w 1537011"/>
                    <a:gd name="connsiteY7" fmla="*/ 2270192 h 2475850"/>
                    <a:gd name="connsiteX8" fmla="*/ 525411 w 1537011"/>
                    <a:gd name="connsiteY8" fmla="*/ 2270192 h 2475850"/>
                    <a:gd name="connsiteX9" fmla="*/ 1067374 w 1537011"/>
                    <a:gd name="connsiteY9" fmla="*/ 2287268 h 2475850"/>
                    <a:gd name="connsiteX10" fmla="*/ 1152751 w 1537011"/>
                    <a:gd name="connsiteY10" fmla="*/ 2388236 h 2475850"/>
                    <a:gd name="connsiteX11" fmla="*/ 1054010 w 1537011"/>
                    <a:gd name="connsiteY11" fmla="*/ 2475841 h 2475850"/>
                    <a:gd name="connsiteX12" fmla="*/ 643455 w 1537011"/>
                    <a:gd name="connsiteY12" fmla="*/ 2463963 h 2475850"/>
                    <a:gd name="connsiteX13" fmla="*/ 608445 w 1537011"/>
                    <a:gd name="connsiteY13" fmla="*/ 2467907 h 2475850"/>
                    <a:gd name="connsiteX14" fmla="*/ 500911 w 1537011"/>
                    <a:gd name="connsiteY14" fmla="*/ 2459508 h 2475850"/>
                    <a:gd name="connsiteX15" fmla="*/ 447457 w 1537011"/>
                    <a:gd name="connsiteY15" fmla="*/ 2446887 h 2475850"/>
                    <a:gd name="connsiteX16" fmla="*/ 391775 w 1537011"/>
                    <a:gd name="connsiteY16" fmla="*/ 2352600 h 2475850"/>
                    <a:gd name="connsiteX17" fmla="*/ 470472 w 1537011"/>
                    <a:gd name="connsiteY17" fmla="*/ 2270192 h 2475850"/>
                    <a:gd name="connsiteX18" fmla="*/ 460819 w 1537011"/>
                    <a:gd name="connsiteY18" fmla="*/ 2117997 h 2475850"/>
                    <a:gd name="connsiteX19" fmla="*/ 417759 w 1537011"/>
                    <a:gd name="connsiteY19" fmla="*/ 2125420 h 2475850"/>
                    <a:gd name="connsiteX20" fmla="*/ 390290 w 1537011"/>
                    <a:gd name="connsiteY20" fmla="*/ 2156602 h 2475850"/>
                    <a:gd name="connsiteX21" fmla="*/ 414047 w 1537011"/>
                    <a:gd name="connsiteY21" fmla="*/ 2190753 h 2475850"/>
                    <a:gd name="connsiteX22" fmla="*/ 458592 w 1537011"/>
                    <a:gd name="connsiteY22" fmla="*/ 2201147 h 2475850"/>
                    <a:gd name="connsiteX23" fmla="*/ 763724 w 1537011"/>
                    <a:gd name="connsiteY23" fmla="*/ 2210798 h 2475850"/>
                    <a:gd name="connsiteX24" fmla="*/ 1054751 w 1537011"/>
                    <a:gd name="connsiteY24" fmla="*/ 2220450 h 2475850"/>
                    <a:gd name="connsiteX25" fmla="*/ 1106721 w 1537011"/>
                    <a:gd name="connsiteY25" fmla="*/ 2215253 h 2475850"/>
                    <a:gd name="connsiteX26" fmla="*/ 1136417 w 1537011"/>
                    <a:gd name="connsiteY26" fmla="*/ 2182586 h 2475850"/>
                    <a:gd name="connsiteX27" fmla="*/ 1110433 w 1537011"/>
                    <a:gd name="connsiteY27" fmla="*/ 2146950 h 2475850"/>
                    <a:gd name="connsiteX28" fmla="*/ 1045100 w 1537011"/>
                    <a:gd name="connsiteY28" fmla="*/ 2136557 h 2475850"/>
                    <a:gd name="connsiteX29" fmla="*/ 460819 w 1537011"/>
                    <a:gd name="connsiteY29" fmla="*/ 2117997 h 2475850"/>
                    <a:gd name="connsiteX30" fmla="*/ 425926 w 1537011"/>
                    <a:gd name="connsiteY30" fmla="*/ 2063800 h 2475850"/>
                    <a:gd name="connsiteX31" fmla="*/ 465274 w 1537011"/>
                    <a:gd name="connsiteY31" fmla="*/ 2065285 h 2475850"/>
                    <a:gd name="connsiteX32" fmla="*/ 506849 w 1537011"/>
                    <a:gd name="connsiteY32" fmla="*/ 2066770 h 2475850"/>
                    <a:gd name="connsiteX33" fmla="*/ 526151 w 1537011"/>
                    <a:gd name="connsiteY33" fmla="*/ 2066770 h 2475850"/>
                    <a:gd name="connsiteX34" fmla="*/ 1096326 w 1537011"/>
                    <a:gd name="connsiteY34" fmla="*/ 2083845 h 2475850"/>
                    <a:gd name="connsiteX35" fmla="*/ 1137159 w 1537011"/>
                    <a:gd name="connsiteY35" fmla="*/ 2097209 h 2475850"/>
                    <a:gd name="connsiteX36" fmla="*/ 1192840 w 1537011"/>
                    <a:gd name="connsiteY36" fmla="*/ 2187041 h 2475850"/>
                    <a:gd name="connsiteX37" fmla="*/ 1128251 w 1537011"/>
                    <a:gd name="connsiteY37" fmla="*/ 2267964 h 2475850"/>
                    <a:gd name="connsiteX38" fmla="*/ 1097811 w 1537011"/>
                    <a:gd name="connsiteY38" fmla="*/ 2276131 h 2475850"/>
                    <a:gd name="connsiteX39" fmla="*/ 443001 w 1537011"/>
                    <a:gd name="connsiteY39" fmla="*/ 2256828 h 2475850"/>
                    <a:gd name="connsiteX40" fmla="*/ 338320 w 1537011"/>
                    <a:gd name="connsiteY40" fmla="*/ 2126163 h 2475850"/>
                    <a:gd name="connsiteX41" fmla="*/ 425926 w 1537011"/>
                    <a:gd name="connsiteY41" fmla="*/ 2063800 h 2475850"/>
                    <a:gd name="connsiteX42" fmla="*/ 446713 w 1537011"/>
                    <a:gd name="connsiteY42" fmla="*/ 1916802 h 2475850"/>
                    <a:gd name="connsiteX43" fmla="*/ 390289 w 1537011"/>
                    <a:gd name="connsiteY43" fmla="*/ 1927939 h 2475850"/>
                    <a:gd name="connsiteX44" fmla="*/ 388062 w 1537011"/>
                    <a:gd name="connsiteY44" fmla="*/ 1982877 h 2475850"/>
                    <a:gd name="connsiteX45" fmla="*/ 440773 w 1537011"/>
                    <a:gd name="connsiteY45" fmla="*/ 1996983 h 2475850"/>
                    <a:gd name="connsiteX46" fmla="*/ 1098555 w 1537011"/>
                    <a:gd name="connsiteY46" fmla="*/ 2018513 h 2475850"/>
                    <a:gd name="connsiteX47" fmla="*/ 1149038 w 1537011"/>
                    <a:gd name="connsiteY47" fmla="*/ 2008119 h 2475850"/>
                    <a:gd name="connsiteX48" fmla="*/ 1151266 w 1537011"/>
                    <a:gd name="connsiteY48" fmla="*/ 1952438 h 2475850"/>
                    <a:gd name="connsiteX49" fmla="*/ 1098555 w 1537011"/>
                    <a:gd name="connsiteY49" fmla="*/ 1937590 h 2475850"/>
                    <a:gd name="connsiteX50" fmla="*/ 446713 w 1537011"/>
                    <a:gd name="connsiteY50" fmla="*/ 1916802 h 2475850"/>
                    <a:gd name="connsiteX51" fmla="*/ 523923 w 1537011"/>
                    <a:gd name="connsiteY51" fmla="*/ 192914 h 2475850"/>
                    <a:gd name="connsiteX52" fmla="*/ 408107 w 1537011"/>
                    <a:gd name="connsiteY52" fmla="*/ 273095 h 2475850"/>
                    <a:gd name="connsiteX53" fmla="*/ 183898 w 1537011"/>
                    <a:gd name="connsiteY53" fmla="*/ 552985 h 2475850"/>
                    <a:gd name="connsiteX54" fmla="*/ 150488 w 1537011"/>
                    <a:gd name="connsiteY54" fmla="*/ 820997 h 2475850"/>
                    <a:gd name="connsiteX55" fmla="*/ 244033 w 1537011"/>
                    <a:gd name="connsiteY55" fmla="*/ 1149145 h 2475850"/>
                    <a:gd name="connsiteX56" fmla="*/ 242548 w 1537011"/>
                    <a:gd name="connsiteY56" fmla="*/ 1156569 h 2475850"/>
                    <a:gd name="connsiteX57" fmla="*/ 154200 w 1537011"/>
                    <a:gd name="connsiteY57" fmla="*/ 950920 h 2475850"/>
                    <a:gd name="connsiteX58" fmla="*/ 131186 w 1537011"/>
                    <a:gd name="connsiteY58" fmla="*/ 648757 h 2475850"/>
                    <a:gd name="connsiteX59" fmla="*/ 215821 w 1537011"/>
                    <a:gd name="connsiteY59" fmla="*/ 443851 h 2475850"/>
                    <a:gd name="connsiteX60" fmla="*/ 500165 w 1537011"/>
                    <a:gd name="connsiteY60" fmla="*/ 201081 h 2475850"/>
                    <a:gd name="connsiteX61" fmla="*/ 523923 w 1537011"/>
                    <a:gd name="connsiteY61" fmla="*/ 192914 h 2475850"/>
                    <a:gd name="connsiteX62" fmla="*/ 800630 w 1537011"/>
                    <a:gd name="connsiteY62" fmla="*/ 46764 h 2475850"/>
                    <a:gd name="connsiteX63" fmla="*/ 713588 w 1537011"/>
                    <a:gd name="connsiteY63" fmla="*/ 47343 h 2475850"/>
                    <a:gd name="connsiteX64" fmla="*/ 595938 w 1537011"/>
                    <a:gd name="connsiteY64" fmla="*/ 67446 h 2475850"/>
                    <a:gd name="connsiteX65" fmla="*/ 175732 w 1537011"/>
                    <a:gd name="connsiteY65" fmla="*/ 344366 h 2475850"/>
                    <a:gd name="connsiteX66" fmla="*/ 49521 w 1537011"/>
                    <a:gd name="connsiteY66" fmla="*/ 655438 h 2475850"/>
                    <a:gd name="connsiteX67" fmla="*/ 137126 w 1537011"/>
                    <a:gd name="connsiteY67" fmla="*/ 1109796 h 2475850"/>
                    <a:gd name="connsiteX68" fmla="*/ 310109 w 1537011"/>
                    <a:gd name="connsiteY68" fmla="*/ 1387460 h 2475850"/>
                    <a:gd name="connsiteX69" fmla="*/ 440773 w 1537011"/>
                    <a:gd name="connsiteY69" fmla="*/ 1695562 h 2475850"/>
                    <a:gd name="connsiteX70" fmla="*/ 460819 w 1537011"/>
                    <a:gd name="connsiteY70" fmla="*/ 1792076 h 2475850"/>
                    <a:gd name="connsiteX71" fmla="*/ 492743 w 1537011"/>
                    <a:gd name="connsiteY71" fmla="*/ 1817318 h 2475850"/>
                    <a:gd name="connsiteX72" fmla="*/ 1065146 w 1537011"/>
                    <a:gd name="connsiteY72" fmla="*/ 1836621 h 2475850"/>
                    <a:gd name="connsiteX73" fmla="*/ 1089645 w 1537011"/>
                    <a:gd name="connsiteY73" fmla="*/ 1818803 h 2475850"/>
                    <a:gd name="connsiteX74" fmla="*/ 1116372 w 1537011"/>
                    <a:gd name="connsiteY74" fmla="*/ 1688138 h 2475850"/>
                    <a:gd name="connsiteX75" fmla="*/ 1268567 w 1537011"/>
                    <a:gd name="connsiteY75" fmla="*/ 1319900 h 2475850"/>
                    <a:gd name="connsiteX76" fmla="*/ 1376960 w 1537011"/>
                    <a:gd name="connsiteY76" fmla="*/ 1166220 h 2475850"/>
                    <a:gd name="connsiteX77" fmla="*/ 1468276 w 1537011"/>
                    <a:gd name="connsiteY77" fmla="*/ 916026 h 2475850"/>
                    <a:gd name="connsiteX78" fmla="*/ 1468276 w 1537011"/>
                    <a:gd name="connsiteY78" fmla="*/ 599015 h 2475850"/>
                    <a:gd name="connsiteX79" fmla="*/ 1056236 w 1537011"/>
                    <a:gd name="connsiteY79" fmla="*/ 110506 h 2475850"/>
                    <a:gd name="connsiteX80" fmla="*/ 800630 w 1537011"/>
                    <a:gd name="connsiteY80" fmla="*/ 46764 h 2475850"/>
                    <a:gd name="connsiteX81" fmla="*/ 794163 w 1537011"/>
                    <a:gd name="connsiteY81" fmla="*/ 814 h 2475850"/>
                    <a:gd name="connsiteX82" fmla="*/ 1036191 w 1537011"/>
                    <a:gd name="connsiteY82" fmla="*/ 52598 h 2475850"/>
                    <a:gd name="connsiteX83" fmla="*/ 1503912 w 1537011"/>
                    <a:gd name="connsiteY83" fmla="*/ 551500 h 2475850"/>
                    <a:gd name="connsiteX84" fmla="*/ 1518761 w 1537011"/>
                    <a:gd name="connsiteY84" fmla="*/ 910830 h 2475850"/>
                    <a:gd name="connsiteX85" fmla="*/ 1377702 w 1537011"/>
                    <a:gd name="connsiteY85" fmla="*/ 1250855 h 2475850"/>
                    <a:gd name="connsiteX86" fmla="*/ 1264855 w 1537011"/>
                    <a:gd name="connsiteY86" fmla="*/ 1406020 h 2475850"/>
                    <a:gd name="connsiteX87" fmla="*/ 1163144 w 1537011"/>
                    <a:gd name="connsiteY87" fmla="*/ 1694078 h 2475850"/>
                    <a:gd name="connsiteX88" fmla="*/ 1115630 w 1537011"/>
                    <a:gd name="connsiteY88" fmla="*/ 1876711 h 2475850"/>
                    <a:gd name="connsiteX89" fmla="*/ 1149781 w 1537011"/>
                    <a:gd name="connsiteY89" fmla="*/ 1887848 h 2475850"/>
                    <a:gd name="connsiteX90" fmla="*/ 1229961 w 1537011"/>
                    <a:gd name="connsiteY90" fmla="*/ 1991044 h 2475850"/>
                    <a:gd name="connsiteX91" fmla="*/ 1126023 w 1537011"/>
                    <a:gd name="connsiteY91" fmla="*/ 2077164 h 2475850"/>
                    <a:gd name="connsiteX92" fmla="*/ 1100038 w 1537011"/>
                    <a:gd name="connsiteY92" fmla="*/ 2077906 h 2475850"/>
                    <a:gd name="connsiteX93" fmla="*/ 423698 w 1537011"/>
                    <a:gd name="connsiteY93" fmla="*/ 2054891 h 2475850"/>
                    <a:gd name="connsiteX94" fmla="*/ 368017 w 1537011"/>
                    <a:gd name="connsiteY94" fmla="*/ 2039300 h 2475850"/>
                    <a:gd name="connsiteX95" fmla="*/ 311594 w 1537011"/>
                    <a:gd name="connsiteY95" fmla="*/ 1951695 h 2475850"/>
                    <a:gd name="connsiteX96" fmla="*/ 382123 w 1537011"/>
                    <a:gd name="connsiteY96" fmla="*/ 1867803 h 2475850"/>
                    <a:gd name="connsiteX97" fmla="*/ 434092 w 1537011"/>
                    <a:gd name="connsiteY97" fmla="*/ 1854439 h 2475850"/>
                    <a:gd name="connsiteX98" fmla="*/ 387320 w 1537011"/>
                    <a:gd name="connsiteY98" fmla="*/ 1655472 h 2475850"/>
                    <a:gd name="connsiteX99" fmla="*/ 301199 w 1537011"/>
                    <a:gd name="connsiteY99" fmla="*/ 1459474 h 2475850"/>
                    <a:gd name="connsiteX100" fmla="*/ 137869 w 1537011"/>
                    <a:gd name="connsiteY100" fmla="*/ 1212992 h 2475850"/>
                    <a:gd name="connsiteX101" fmla="*/ 2748 w 1537011"/>
                    <a:gd name="connsiteY101" fmla="*/ 664348 h 2475850"/>
                    <a:gd name="connsiteX102" fmla="*/ 145292 w 1537011"/>
                    <a:gd name="connsiteY102" fmla="*/ 308730 h 2475850"/>
                    <a:gd name="connsiteX103" fmla="*/ 549909 w 1537011"/>
                    <a:gd name="connsiteY103" fmla="*/ 32552 h 2475850"/>
                    <a:gd name="connsiteX104" fmla="*/ 794163 w 1537011"/>
                    <a:gd name="connsiteY104" fmla="*/ 814 h 2475850"/>
                    <a:gd name="connsiteX0" fmla="*/ 503138 w 1537011"/>
                    <a:gd name="connsiteY0" fmla="*/ 2319191 h 2475850"/>
                    <a:gd name="connsiteX1" fmla="*/ 443744 w 1537011"/>
                    <a:gd name="connsiteY1" fmla="*/ 2360024 h 2475850"/>
                    <a:gd name="connsiteX2" fmla="*/ 501653 w 1537011"/>
                    <a:gd name="connsiteY2" fmla="*/ 2403827 h 2475850"/>
                    <a:gd name="connsiteX3" fmla="*/ 1051782 w 1537011"/>
                    <a:gd name="connsiteY3" fmla="*/ 2420160 h 2475850"/>
                    <a:gd name="connsiteX4" fmla="*/ 1097070 w 1537011"/>
                    <a:gd name="connsiteY4" fmla="*/ 2383040 h 2475850"/>
                    <a:gd name="connsiteX5" fmla="*/ 1058465 w 1537011"/>
                    <a:gd name="connsiteY5" fmla="*/ 2339237 h 2475850"/>
                    <a:gd name="connsiteX6" fmla="*/ 503138 w 1537011"/>
                    <a:gd name="connsiteY6" fmla="*/ 2319191 h 2475850"/>
                    <a:gd name="connsiteX7" fmla="*/ 470472 w 1537011"/>
                    <a:gd name="connsiteY7" fmla="*/ 2270192 h 2475850"/>
                    <a:gd name="connsiteX8" fmla="*/ 525411 w 1537011"/>
                    <a:gd name="connsiteY8" fmla="*/ 2270192 h 2475850"/>
                    <a:gd name="connsiteX9" fmla="*/ 1067374 w 1537011"/>
                    <a:gd name="connsiteY9" fmla="*/ 2287268 h 2475850"/>
                    <a:gd name="connsiteX10" fmla="*/ 1152751 w 1537011"/>
                    <a:gd name="connsiteY10" fmla="*/ 2388236 h 2475850"/>
                    <a:gd name="connsiteX11" fmla="*/ 1054010 w 1537011"/>
                    <a:gd name="connsiteY11" fmla="*/ 2475841 h 2475850"/>
                    <a:gd name="connsiteX12" fmla="*/ 643455 w 1537011"/>
                    <a:gd name="connsiteY12" fmla="*/ 2463963 h 2475850"/>
                    <a:gd name="connsiteX13" fmla="*/ 500911 w 1537011"/>
                    <a:gd name="connsiteY13" fmla="*/ 2459508 h 2475850"/>
                    <a:gd name="connsiteX14" fmla="*/ 447457 w 1537011"/>
                    <a:gd name="connsiteY14" fmla="*/ 2446887 h 2475850"/>
                    <a:gd name="connsiteX15" fmla="*/ 391775 w 1537011"/>
                    <a:gd name="connsiteY15" fmla="*/ 2352600 h 2475850"/>
                    <a:gd name="connsiteX16" fmla="*/ 470472 w 1537011"/>
                    <a:gd name="connsiteY16" fmla="*/ 2270192 h 2475850"/>
                    <a:gd name="connsiteX17" fmla="*/ 460819 w 1537011"/>
                    <a:gd name="connsiteY17" fmla="*/ 2117997 h 2475850"/>
                    <a:gd name="connsiteX18" fmla="*/ 417759 w 1537011"/>
                    <a:gd name="connsiteY18" fmla="*/ 2125420 h 2475850"/>
                    <a:gd name="connsiteX19" fmla="*/ 390290 w 1537011"/>
                    <a:gd name="connsiteY19" fmla="*/ 2156602 h 2475850"/>
                    <a:gd name="connsiteX20" fmla="*/ 414047 w 1537011"/>
                    <a:gd name="connsiteY20" fmla="*/ 2190753 h 2475850"/>
                    <a:gd name="connsiteX21" fmla="*/ 458592 w 1537011"/>
                    <a:gd name="connsiteY21" fmla="*/ 2201147 h 2475850"/>
                    <a:gd name="connsiteX22" fmla="*/ 763724 w 1537011"/>
                    <a:gd name="connsiteY22" fmla="*/ 2210798 h 2475850"/>
                    <a:gd name="connsiteX23" fmla="*/ 1054751 w 1537011"/>
                    <a:gd name="connsiteY23" fmla="*/ 2220450 h 2475850"/>
                    <a:gd name="connsiteX24" fmla="*/ 1106721 w 1537011"/>
                    <a:gd name="connsiteY24" fmla="*/ 2215253 h 2475850"/>
                    <a:gd name="connsiteX25" fmla="*/ 1136417 w 1537011"/>
                    <a:gd name="connsiteY25" fmla="*/ 2182586 h 2475850"/>
                    <a:gd name="connsiteX26" fmla="*/ 1110433 w 1537011"/>
                    <a:gd name="connsiteY26" fmla="*/ 2146950 h 2475850"/>
                    <a:gd name="connsiteX27" fmla="*/ 1045100 w 1537011"/>
                    <a:gd name="connsiteY27" fmla="*/ 2136557 h 2475850"/>
                    <a:gd name="connsiteX28" fmla="*/ 460819 w 1537011"/>
                    <a:gd name="connsiteY28" fmla="*/ 2117997 h 2475850"/>
                    <a:gd name="connsiteX29" fmla="*/ 425926 w 1537011"/>
                    <a:gd name="connsiteY29" fmla="*/ 2063800 h 2475850"/>
                    <a:gd name="connsiteX30" fmla="*/ 465274 w 1537011"/>
                    <a:gd name="connsiteY30" fmla="*/ 2065285 h 2475850"/>
                    <a:gd name="connsiteX31" fmla="*/ 506849 w 1537011"/>
                    <a:gd name="connsiteY31" fmla="*/ 2066770 h 2475850"/>
                    <a:gd name="connsiteX32" fmla="*/ 526151 w 1537011"/>
                    <a:gd name="connsiteY32" fmla="*/ 2066770 h 2475850"/>
                    <a:gd name="connsiteX33" fmla="*/ 1096326 w 1537011"/>
                    <a:gd name="connsiteY33" fmla="*/ 2083845 h 2475850"/>
                    <a:gd name="connsiteX34" fmla="*/ 1137159 w 1537011"/>
                    <a:gd name="connsiteY34" fmla="*/ 2097209 h 2475850"/>
                    <a:gd name="connsiteX35" fmla="*/ 1192840 w 1537011"/>
                    <a:gd name="connsiteY35" fmla="*/ 2187041 h 2475850"/>
                    <a:gd name="connsiteX36" fmla="*/ 1128251 w 1537011"/>
                    <a:gd name="connsiteY36" fmla="*/ 2267964 h 2475850"/>
                    <a:gd name="connsiteX37" fmla="*/ 1097811 w 1537011"/>
                    <a:gd name="connsiteY37" fmla="*/ 2276131 h 2475850"/>
                    <a:gd name="connsiteX38" fmla="*/ 443001 w 1537011"/>
                    <a:gd name="connsiteY38" fmla="*/ 2256828 h 2475850"/>
                    <a:gd name="connsiteX39" fmla="*/ 338320 w 1537011"/>
                    <a:gd name="connsiteY39" fmla="*/ 2126163 h 2475850"/>
                    <a:gd name="connsiteX40" fmla="*/ 425926 w 1537011"/>
                    <a:gd name="connsiteY40" fmla="*/ 2063800 h 2475850"/>
                    <a:gd name="connsiteX41" fmla="*/ 446713 w 1537011"/>
                    <a:gd name="connsiteY41" fmla="*/ 1916802 h 2475850"/>
                    <a:gd name="connsiteX42" fmla="*/ 390289 w 1537011"/>
                    <a:gd name="connsiteY42" fmla="*/ 1927939 h 2475850"/>
                    <a:gd name="connsiteX43" fmla="*/ 388062 w 1537011"/>
                    <a:gd name="connsiteY43" fmla="*/ 1982877 h 2475850"/>
                    <a:gd name="connsiteX44" fmla="*/ 440773 w 1537011"/>
                    <a:gd name="connsiteY44" fmla="*/ 1996983 h 2475850"/>
                    <a:gd name="connsiteX45" fmla="*/ 1098555 w 1537011"/>
                    <a:gd name="connsiteY45" fmla="*/ 2018513 h 2475850"/>
                    <a:gd name="connsiteX46" fmla="*/ 1149038 w 1537011"/>
                    <a:gd name="connsiteY46" fmla="*/ 2008119 h 2475850"/>
                    <a:gd name="connsiteX47" fmla="*/ 1151266 w 1537011"/>
                    <a:gd name="connsiteY47" fmla="*/ 1952438 h 2475850"/>
                    <a:gd name="connsiteX48" fmla="*/ 1098555 w 1537011"/>
                    <a:gd name="connsiteY48" fmla="*/ 1937590 h 2475850"/>
                    <a:gd name="connsiteX49" fmla="*/ 446713 w 1537011"/>
                    <a:gd name="connsiteY49" fmla="*/ 1916802 h 2475850"/>
                    <a:gd name="connsiteX50" fmla="*/ 523923 w 1537011"/>
                    <a:gd name="connsiteY50" fmla="*/ 192914 h 2475850"/>
                    <a:gd name="connsiteX51" fmla="*/ 408107 w 1537011"/>
                    <a:gd name="connsiteY51" fmla="*/ 273095 h 2475850"/>
                    <a:gd name="connsiteX52" fmla="*/ 183898 w 1537011"/>
                    <a:gd name="connsiteY52" fmla="*/ 552985 h 2475850"/>
                    <a:gd name="connsiteX53" fmla="*/ 150488 w 1537011"/>
                    <a:gd name="connsiteY53" fmla="*/ 820997 h 2475850"/>
                    <a:gd name="connsiteX54" fmla="*/ 244033 w 1537011"/>
                    <a:gd name="connsiteY54" fmla="*/ 1149145 h 2475850"/>
                    <a:gd name="connsiteX55" fmla="*/ 242548 w 1537011"/>
                    <a:gd name="connsiteY55" fmla="*/ 1156569 h 2475850"/>
                    <a:gd name="connsiteX56" fmla="*/ 154200 w 1537011"/>
                    <a:gd name="connsiteY56" fmla="*/ 950920 h 2475850"/>
                    <a:gd name="connsiteX57" fmla="*/ 131186 w 1537011"/>
                    <a:gd name="connsiteY57" fmla="*/ 648757 h 2475850"/>
                    <a:gd name="connsiteX58" fmla="*/ 215821 w 1537011"/>
                    <a:gd name="connsiteY58" fmla="*/ 443851 h 2475850"/>
                    <a:gd name="connsiteX59" fmla="*/ 500165 w 1537011"/>
                    <a:gd name="connsiteY59" fmla="*/ 201081 h 2475850"/>
                    <a:gd name="connsiteX60" fmla="*/ 523923 w 1537011"/>
                    <a:gd name="connsiteY60" fmla="*/ 192914 h 2475850"/>
                    <a:gd name="connsiteX61" fmla="*/ 800630 w 1537011"/>
                    <a:gd name="connsiteY61" fmla="*/ 46764 h 2475850"/>
                    <a:gd name="connsiteX62" fmla="*/ 713588 w 1537011"/>
                    <a:gd name="connsiteY62" fmla="*/ 47343 h 2475850"/>
                    <a:gd name="connsiteX63" fmla="*/ 595938 w 1537011"/>
                    <a:gd name="connsiteY63" fmla="*/ 67446 h 2475850"/>
                    <a:gd name="connsiteX64" fmla="*/ 175732 w 1537011"/>
                    <a:gd name="connsiteY64" fmla="*/ 344366 h 2475850"/>
                    <a:gd name="connsiteX65" fmla="*/ 49521 w 1537011"/>
                    <a:gd name="connsiteY65" fmla="*/ 655438 h 2475850"/>
                    <a:gd name="connsiteX66" fmla="*/ 137126 w 1537011"/>
                    <a:gd name="connsiteY66" fmla="*/ 1109796 h 2475850"/>
                    <a:gd name="connsiteX67" fmla="*/ 310109 w 1537011"/>
                    <a:gd name="connsiteY67" fmla="*/ 1387460 h 2475850"/>
                    <a:gd name="connsiteX68" fmla="*/ 440773 w 1537011"/>
                    <a:gd name="connsiteY68" fmla="*/ 1695562 h 2475850"/>
                    <a:gd name="connsiteX69" fmla="*/ 460819 w 1537011"/>
                    <a:gd name="connsiteY69" fmla="*/ 1792076 h 2475850"/>
                    <a:gd name="connsiteX70" fmla="*/ 492743 w 1537011"/>
                    <a:gd name="connsiteY70" fmla="*/ 1817318 h 2475850"/>
                    <a:gd name="connsiteX71" fmla="*/ 1065146 w 1537011"/>
                    <a:gd name="connsiteY71" fmla="*/ 1836621 h 2475850"/>
                    <a:gd name="connsiteX72" fmla="*/ 1089645 w 1537011"/>
                    <a:gd name="connsiteY72" fmla="*/ 1818803 h 2475850"/>
                    <a:gd name="connsiteX73" fmla="*/ 1116372 w 1537011"/>
                    <a:gd name="connsiteY73" fmla="*/ 1688138 h 2475850"/>
                    <a:gd name="connsiteX74" fmla="*/ 1268567 w 1537011"/>
                    <a:gd name="connsiteY74" fmla="*/ 1319900 h 2475850"/>
                    <a:gd name="connsiteX75" fmla="*/ 1376960 w 1537011"/>
                    <a:gd name="connsiteY75" fmla="*/ 1166220 h 2475850"/>
                    <a:gd name="connsiteX76" fmla="*/ 1468276 w 1537011"/>
                    <a:gd name="connsiteY76" fmla="*/ 916026 h 2475850"/>
                    <a:gd name="connsiteX77" fmla="*/ 1468276 w 1537011"/>
                    <a:gd name="connsiteY77" fmla="*/ 599015 h 2475850"/>
                    <a:gd name="connsiteX78" fmla="*/ 1056236 w 1537011"/>
                    <a:gd name="connsiteY78" fmla="*/ 110506 h 2475850"/>
                    <a:gd name="connsiteX79" fmla="*/ 800630 w 1537011"/>
                    <a:gd name="connsiteY79" fmla="*/ 46764 h 2475850"/>
                    <a:gd name="connsiteX80" fmla="*/ 794163 w 1537011"/>
                    <a:gd name="connsiteY80" fmla="*/ 814 h 2475850"/>
                    <a:gd name="connsiteX81" fmla="*/ 1036191 w 1537011"/>
                    <a:gd name="connsiteY81" fmla="*/ 52598 h 2475850"/>
                    <a:gd name="connsiteX82" fmla="*/ 1503912 w 1537011"/>
                    <a:gd name="connsiteY82" fmla="*/ 551500 h 2475850"/>
                    <a:gd name="connsiteX83" fmla="*/ 1518761 w 1537011"/>
                    <a:gd name="connsiteY83" fmla="*/ 910830 h 2475850"/>
                    <a:gd name="connsiteX84" fmla="*/ 1377702 w 1537011"/>
                    <a:gd name="connsiteY84" fmla="*/ 1250855 h 2475850"/>
                    <a:gd name="connsiteX85" fmla="*/ 1264855 w 1537011"/>
                    <a:gd name="connsiteY85" fmla="*/ 1406020 h 2475850"/>
                    <a:gd name="connsiteX86" fmla="*/ 1163144 w 1537011"/>
                    <a:gd name="connsiteY86" fmla="*/ 1694078 h 2475850"/>
                    <a:gd name="connsiteX87" fmla="*/ 1115630 w 1537011"/>
                    <a:gd name="connsiteY87" fmla="*/ 1876711 h 2475850"/>
                    <a:gd name="connsiteX88" fmla="*/ 1149781 w 1537011"/>
                    <a:gd name="connsiteY88" fmla="*/ 1887848 h 2475850"/>
                    <a:gd name="connsiteX89" fmla="*/ 1229961 w 1537011"/>
                    <a:gd name="connsiteY89" fmla="*/ 1991044 h 2475850"/>
                    <a:gd name="connsiteX90" fmla="*/ 1126023 w 1537011"/>
                    <a:gd name="connsiteY90" fmla="*/ 2077164 h 2475850"/>
                    <a:gd name="connsiteX91" fmla="*/ 1100038 w 1537011"/>
                    <a:gd name="connsiteY91" fmla="*/ 2077906 h 2475850"/>
                    <a:gd name="connsiteX92" fmla="*/ 423698 w 1537011"/>
                    <a:gd name="connsiteY92" fmla="*/ 2054891 h 2475850"/>
                    <a:gd name="connsiteX93" fmla="*/ 368017 w 1537011"/>
                    <a:gd name="connsiteY93" fmla="*/ 2039300 h 2475850"/>
                    <a:gd name="connsiteX94" fmla="*/ 311594 w 1537011"/>
                    <a:gd name="connsiteY94" fmla="*/ 1951695 h 2475850"/>
                    <a:gd name="connsiteX95" fmla="*/ 382123 w 1537011"/>
                    <a:gd name="connsiteY95" fmla="*/ 1867803 h 2475850"/>
                    <a:gd name="connsiteX96" fmla="*/ 434092 w 1537011"/>
                    <a:gd name="connsiteY96" fmla="*/ 1854439 h 2475850"/>
                    <a:gd name="connsiteX97" fmla="*/ 387320 w 1537011"/>
                    <a:gd name="connsiteY97" fmla="*/ 1655472 h 2475850"/>
                    <a:gd name="connsiteX98" fmla="*/ 301199 w 1537011"/>
                    <a:gd name="connsiteY98" fmla="*/ 1459474 h 2475850"/>
                    <a:gd name="connsiteX99" fmla="*/ 137869 w 1537011"/>
                    <a:gd name="connsiteY99" fmla="*/ 1212992 h 2475850"/>
                    <a:gd name="connsiteX100" fmla="*/ 2748 w 1537011"/>
                    <a:gd name="connsiteY100" fmla="*/ 664348 h 2475850"/>
                    <a:gd name="connsiteX101" fmla="*/ 145292 w 1537011"/>
                    <a:gd name="connsiteY101" fmla="*/ 308730 h 2475850"/>
                    <a:gd name="connsiteX102" fmla="*/ 549909 w 1537011"/>
                    <a:gd name="connsiteY102" fmla="*/ 32552 h 2475850"/>
                    <a:gd name="connsiteX103" fmla="*/ 794163 w 1537011"/>
                    <a:gd name="connsiteY103" fmla="*/ 814 h 2475850"/>
                    <a:gd name="connsiteX0" fmla="*/ 503138 w 1537011"/>
                    <a:gd name="connsiteY0" fmla="*/ 2319191 h 2475850"/>
                    <a:gd name="connsiteX1" fmla="*/ 443744 w 1537011"/>
                    <a:gd name="connsiteY1" fmla="*/ 2360024 h 2475850"/>
                    <a:gd name="connsiteX2" fmla="*/ 501653 w 1537011"/>
                    <a:gd name="connsiteY2" fmla="*/ 2403827 h 2475850"/>
                    <a:gd name="connsiteX3" fmla="*/ 1051782 w 1537011"/>
                    <a:gd name="connsiteY3" fmla="*/ 2420160 h 2475850"/>
                    <a:gd name="connsiteX4" fmla="*/ 1097070 w 1537011"/>
                    <a:gd name="connsiteY4" fmla="*/ 2383040 h 2475850"/>
                    <a:gd name="connsiteX5" fmla="*/ 1058465 w 1537011"/>
                    <a:gd name="connsiteY5" fmla="*/ 2339237 h 2475850"/>
                    <a:gd name="connsiteX6" fmla="*/ 503138 w 1537011"/>
                    <a:gd name="connsiteY6" fmla="*/ 2319191 h 2475850"/>
                    <a:gd name="connsiteX7" fmla="*/ 470472 w 1537011"/>
                    <a:gd name="connsiteY7" fmla="*/ 2270192 h 2475850"/>
                    <a:gd name="connsiteX8" fmla="*/ 525411 w 1537011"/>
                    <a:gd name="connsiteY8" fmla="*/ 2270192 h 2475850"/>
                    <a:gd name="connsiteX9" fmla="*/ 1067374 w 1537011"/>
                    <a:gd name="connsiteY9" fmla="*/ 2287268 h 2475850"/>
                    <a:gd name="connsiteX10" fmla="*/ 1152751 w 1537011"/>
                    <a:gd name="connsiteY10" fmla="*/ 2388236 h 2475850"/>
                    <a:gd name="connsiteX11" fmla="*/ 1054010 w 1537011"/>
                    <a:gd name="connsiteY11" fmla="*/ 2475841 h 2475850"/>
                    <a:gd name="connsiteX12" fmla="*/ 500911 w 1537011"/>
                    <a:gd name="connsiteY12" fmla="*/ 2459508 h 2475850"/>
                    <a:gd name="connsiteX13" fmla="*/ 447457 w 1537011"/>
                    <a:gd name="connsiteY13" fmla="*/ 2446887 h 2475850"/>
                    <a:gd name="connsiteX14" fmla="*/ 391775 w 1537011"/>
                    <a:gd name="connsiteY14" fmla="*/ 2352600 h 2475850"/>
                    <a:gd name="connsiteX15" fmla="*/ 470472 w 1537011"/>
                    <a:gd name="connsiteY15" fmla="*/ 2270192 h 2475850"/>
                    <a:gd name="connsiteX16" fmla="*/ 460819 w 1537011"/>
                    <a:gd name="connsiteY16" fmla="*/ 2117997 h 2475850"/>
                    <a:gd name="connsiteX17" fmla="*/ 417759 w 1537011"/>
                    <a:gd name="connsiteY17" fmla="*/ 2125420 h 2475850"/>
                    <a:gd name="connsiteX18" fmla="*/ 390290 w 1537011"/>
                    <a:gd name="connsiteY18" fmla="*/ 2156602 h 2475850"/>
                    <a:gd name="connsiteX19" fmla="*/ 414047 w 1537011"/>
                    <a:gd name="connsiteY19" fmla="*/ 2190753 h 2475850"/>
                    <a:gd name="connsiteX20" fmla="*/ 458592 w 1537011"/>
                    <a:gd name="connsiteY20" fmla="*/ 2201147 h 2475850"/>
                    <a:gd name="connsiteX21" fmla="*/ 763724 w 1537011"/>
                    <a:gd name="connsiteY21" fmla="*/ 2210798 h 2475850"/>
                    <a:gd name="connsiteX22" fmla="*/ 1054751 w 1537011"/>
                    <a:gd name="connsiteY22" fmla="*/ 2220450 h 2475850"/>
                    <a:gd name="connsiteX23" fmla="*/ 1106721 w 1537011"/>
                    <a:gd name="connsiteY23" fmla="*/ 2215253 h 2475850"/>
                    <a:gd name="connsiteX24" fmla="*/ 1136417 w 1537011"/>
                    <a:gd name="connsiteY24" fmla="*/ 2182586 h 2475850"/>
                    <a:gd name="connsiteX25" fmla="*/ 1110433 w 1537011"/>
                    <a:gd name="connsiteY25" fmla="*/ 2146950 h 2475850"/>
                    <a:gd name="connsiteX26" fmla="*/ 1045100 w 1537011"/>
                    <a:gd name="connsiteY26" fmla="*/ 2136557 h 2475850"/>
                    <a:gd name="connsiteX27" fmla="*/ 460819 w 1537011"/>
                    <a:gd name="connsiteY27" fmla="*/ 2117997 h 2475850"/>
                    <a:gd name="connsiteX28" fmla="*/ 425926 w 1537011"/>
                    <a:gd name="connsiteY28" fmla="*/ 2063800 h 2475850"/>
                    <a:gd name="connsiteX29" fmla="*/ 465274 w 1537011"/>
                    <a:gd name="connsiteY29" fmla="*/ 2065285 h 2475850"/>
                    <a:gd name="connsiteX30" fmla="*/ 506849 w 1537011"/>
                    <a:gd name="connsiteY30" fmla="*/ 2066770 h 2475850"/>
                    <a:gd name="connsiteX31" fmla="*/ 526151 w 1537011"/>
                    <a:gd name="connsiteY31" fmla="*/ 2066770 h 2475850"/>
                    <a:gd name="connsiteX32" fmla="*/ 1096326 w 1537011"/>
                    <a:gd name="connsiteY32" fmla="*/ 2083845 h 2475850"/>
                    <a:gd name="connsiteX33" fmla="*/ 1137159 w 1537011"/>
                    <a:gd name="connsiteY33" fmla="*/ 2097209 h 2475850"/>
                    <a:gd name="connsiteX34" fmla="*/ 1192840 w 1537011"/>
                    <a:gd name="connsiteY34" fmla="*/ 2187041 h 2475850"/>
                    <a:gd name="connsiteX35" fmla="*/ 1128251 w 1537011"/>
                    <a:gd name="connsiteY35" fmla="*/ 2267964 h 2475850"/>
                    <a:gd name="connsiteX36" fmla="*/ 1097811 w 1537011"/>
                    <a:gd name="connsiteY36" fmla="*/ 2276131 h 2475850"/>
                    <a:gd name="connsiteX37" fmla="*/ 443001 w 1537011"/>
                    <a:gd name="connsiteY37" fmla="*/ 2256828 h 2475850"/>
                    <a:gd name="connsiteX38" fmla="*/ 338320 w 1537011"/>
                    <a:gd name="connsiteY38" fmla="*/ 2126163 h 2475850"/>
                    <a:gd name="connsiteX39" fmla="*/ 425926 w 1537011"/>
                    <a:gd name="connsiteY39" fmla="*/ 2063800 h 2475850"/>
                    <a:gd name="connsiteX40" fmla="*/ 446713 w 1537011"/>
                    <a:gd name="connsiteY40" fmla="*/ 1916802 h 2475850"/>
                    <a:gd name="connsiteX41" fmla="*/ 390289 w 1537011"/>
                    <a:gd name="connsiteY41" fmla="*/ 1927939 h 2475850"/>
                    <a:gd name="connsiteX42" fmla="*/ 388062 w 1537011"/>
                    <a:gd name="connsiteY42" fmla="*/ 1982877 h 2475850"/>
                    <a:gd name="connsiteX43" fmla="*/ 440773 w 1537011"/>
                    <a:gd name="connsiteY43" fmla="*/ 1996983 h 2475850"/>
                    <a:gd name="connsiteX44" fmla="*/ 1098555 w 1537011"/>
                    <a:gd name="connsiteY44" fmla="*/ 2018513 h 2475850"/>
                    <a:gd name="connsiteX45" fmla="*/ 1149038 w 1537011"/>
                    <a:gd name="connsiteY45" fmla="*/ 2008119 h 2475850"/>
                    <a:gd name="connsiteX46" fmla="*/ 1151266 w 1537011"/>
                    <a:gd name="connsiteY46" fmla="*/ 1952438 h 2475850"/>
                    <a:gd name="connsiteX47" fmla="*/ 1098555 w 1537011"/>
                    <a:gd name="connsiteY47" fmla="*/ 1937590 h 2475850"/>
                    <a:gd name="connsiteX48" fmla="*/ 446713 w 1537011"/>
                    <a:gd name="connsiteY48" fmla="*/ 1916802 h 2475850"/>
                    <a:gd name="connsiteX49" fmla="*/ 523923 w 1537011"/>
                    <a:gd name="connsiteY49" fmla="*/ 192914 h 2475850"/>
                    <a:gd name="connsiteX50" fmla="*/ 408107 w 1537011"/>
                    <a:gd name="connsiteY50" fmla="*/ 273095 h 2475850"/>
                    <a:gd name="connsiteX51" fmla="*/ 183898 w 1537011"/>
                    <a:gd name="connsiteY51" fmla="*/ 552985 h 2475850"/>
                    <a:gd name="connsiteX52" fmla="*/ 150488 w 1537011"/>
                    <a:gd name="connsiteY52" fmla="*/ 820997 h 2475850"/>
                    <a:gd name="connsiteX53" fmla="*/ 244033 w 1537011"/>
                    <a:gd name="connsiteY53" fmla="*/ 1149145 h 2475850"/>
                    <a:gd name="connsiteX54" fmla="*/ 242548 w 1537011"/>
                    <a:gd name="connsiteY54" fmla="*/ 1156569 h 2475850"/>
                    <a:gd name="connsiteX55" fmla="*/ 154200 w 1537011"/>
                    <a:gd name="connsiteY55" fmla="*/ 950920 h 2475850"/>
                    <a:gd name="connsiteX56" fmla="*/ 131186 w 1537011"/>
                    <a:gd name="connsiteY56" fmla="*/ 648757 h 2475850"/>
                    <a:gd name="connsiteX57" fmla="*/ 215821 w 1537011"/>
                    <a:gd name="connsiteY57" fmla="*/ 443851 h 2475850"/>
                    <a:gd name="connsiteX58" fmla="*/ 500165 w 1537011"/>
                    <a:gd name="connsiteY58" fmla="*/ 201081 h 2475850"/>
                    <a:gd name="connsiteX59" fmla="*/ 523923 w 1537011"/>
                    <a:gd name="connsiteY59" fmla="*/ 192914 h 2475850"/>
                    <a:gd name="connsiteX60" fmla="*/ 800630 w 1537011"/>
                    <a:gd name="connsiteY60" fmla="*/ 46764 h 2475850"/>
                    <a:gd name="connsiteX61" fmla="*/ 713588 w 1537011"/>
                    <a:gd name="connsiteY61" fmla="*/ 47343 h 2475850"/>
                    <a:gd name="connsiteX62" fmla="*/ 595938 w 1537011"/>
                    <a:gd name="connsiteY62" fmla="*/ 67446 h 2475850"/>
                    <a:gd name="connsiteX63" fmla="*/ 175732 w 1537011"/>
                    <a:gd name="connsiteY63" fmla="*/ 344366 h 2475850"/>
                    <a:gd name="connsiteX64" fmla="*/ 49521 w 1537011"/>
                    <a:gd name="connsiteY64" fmla="*/ 655438 h 2475850"/>
                    <a:gd name="connsiteX65" fmla="*/ 137126 w 1537011"/>
                    <a:gd name="connsiteY65" fmla="*/ 1109796 h 2475850"/>
                    <a:gd name="connsiteX66" fmla="*/ 310109 w 1537011"/>
                    <a:gd name="connsiteY66" fmla="*/ 1387460 h 2475850"/>
                    <a:gd name="connsiteX67" fmla="*/ 440773 w 1537011"/>
                    <a:gd name="connsiteY67" fmla="*/ 1695562 h 2475850"/>
                    <a:gd name="connsiteX68" fmla="*/ 460819 w 1537011"/>
                    <a:gd name="connsiteY68" fmla="*/ 1792076 h 2475850"/>
                    <a:gd name="connsiteX69" fmla="*/ 492743 w 1537011"/>
                    <a:gd name="connsiteY69" fmla="*/ 1817318 h 2475850"/>
                    <a:gd name="connsiteX70" fmla="*/ 1065146 w 1537011"/>
                    <a:gd name="connsiteY70" fmla="*/ 1836621 h 2475850"/>
                    <a:gd name="connsiteX71" fmla="*/ 1089645 w 1537011"/>
                    <a:gd name="connsiteY71" fmla="*/ 1818803 h 2475850"/>
                    <a:gd name="connsiteX72" fmla="*/ 1116372 w 1537011"/>
                    <a:gd name="connsiteY72" fmla="*/ 1688138 h 2475850"/>
                    <a:gd name="connsiteX73" fmla="*/ 1268567 w 1537011"/>
                    <a:gd name="connsiteY73" fmla="*/ 1319900 h 2475850"/>
                    <a:gd name="connsiteX74" fmla="*/ 1376960 w 1537011"/>
                    <a:gd name="connsiteY74" fmla="*/ 1166220 h 2475850"/>
                    <a:gd name="connsiteX75" fmla="*/ 1468276 w 1537011"/>
                    <a:gd name="connsiteY75" fmla="*/ 916026 h 2475850"/>
                    <a:gd name="connsiteX76" fmla="*/ 1468276 w 1537011"/>
                    <a:gd name="connsiteY76" fmla="*/ 599015 h 2475850"/>
                    <a:gd name="connsiteX77" fmla="*/ 1056236 w 1537011"/>
                    <a:gd name="connsiteY77" fmla="*/ 110506 h 2475850"/>
                    <a:gd name="connsiteX78" fmla="*/ 800630 w 1537011"/>
                    <a:gd name="connsiteY78" fmla="*/ 46764 h 2475850"/>
                    <a:gd name="connsiteX79" fmla="*/ 794163 w 1537011"/>
                    <a:gd name="connsiteY79" fmla="*/ 814 h 2475850"/>
                    <a:gd name="connsiteX80" fmla="*/ 1036191 w 1537011"/>
                    <a:gd name="connsiteY80" fmla="*/ 52598 h 2475850"/>
                    <a:gd name="connsiteX81" fmla="*/ 1503912 w 1537011"/>
                    <a:gd name="connsiteY81" fmla="*/ 551500 h 2475850"/>
                    <a:gd name="connsiteX82" fmla="*/ 1518761 w 1537011"/>
                    <a:gd name="connsiteY82" fmla="*/ 910830 h 2475850"/>
                    <a:gd name="connsiteX83" fmla="*/ 1377702 w 1537011"/>
                    <a:gd name="connsiteY83" fmla="*/ 1250855 h 2475850"/>
                    <a:gd name="connsiteX84" fmla="*/ 1264855 w 1537011"/>
                    <a:gd name="connsiteY84" fmla="*/ 1406020 h 2475850"/>
                    <a:gd name="connsiteX85" fmla="*/ 1163144 w 1537011"/>
                    <a:gd name="connsiteY85" fmla="*/ 1694078 h 2475850"/>
                    <a:gd name="connsiteX86" fmla="*/ 1115630 w 1537011"/>
                    <a:gd name="connsiteY86" fmla="*/ 1876711 h 2475850"/>
                    <a:gd name="connsiteX87" fmla="*/ 1149781 w 1537011"/>
                    <a:gd name="connsiteY87" fmla="*/ 1887848 h 2475850"/>
                    <a:gd name="connsiteX88" fmla="*/ 1229961 w 1537011"/>
                    <a:gd name="connsiteY88" fmla="*/ 1991044 h 2475850"/>
                    <a:gd name="connsiteX89" fmla="*/ 1126023 w 1537011"/>
                    <a:gd name="connsiteY89" fmla="*/ 2077164 h 2475850"/>
                    <a:gd name="connsiteX90" fmla="*/ 1100038 w 1537011"/>
                    <a:gd name="connsiteY90" fmla="*/ 2077906 h 2475850"/>
                    <a:gd name="connsiteX91" fmla="*/ 423698 w 1537011"/>
                    <a:gd name="connsiteY91" fmla="*/ 2054891 h 2475850"/>
                    <a:gd name="connsiteX92" fmla="*/ 368017 w 1537011"/>
                    <a:gd name="connsiteY92" fmla="*/ 2039300 h 2475850"/>
                    <a:gd name="connsiteX93" fmla="*/ 311594 w 1537011"/>
                    <a:gd name="connsiteY93" fmla="*/ 1951695 h 2475850"/>
                    <a:gd name="connsiteX94" fmla="*/ 382123 w 1537011"/>
                    <a:gd name="connsiteY94" fmla="*/ 1867803 h 2475850"/>
                    <a:gd name="connsiteX95" fmla="*/ 434092 w 1537011"/>
                    <a:gd name="connsiteY95" fmla="*/ 1854439 h 2475850"/>
                    <a:gd name="connsiteX96" fmla="*/ 387320 w 1537011"/>
                    <a:gd name="connsiteY96" fmla="*/ 1655472 h 2475850"/>
                    <a:gd name="connsiteX97" fmla="*/ 301199 w 1537011"/>
                    <a:gd name="connsiteY97" fmla="*/ 1459474 h 2475850"/>
                    <a:gd name="connsiteX98" fmla="*/ 137869 w 1537011"/>
                    <a:gd name="connsiteY98" fmla="*/ 1212992 h 2475850"/>
                    <a:gd name="connsiteX99" fmla="*/ 2748 w 1537011"/>
                    <a:gd name="connsiteY99" fmla="*/ 664348 h 2475850"/>
                    <a:gd name="connsiteX100" fmla="*/ 145292 w 1537011"/>
                    <a:gd name="connsiteY100" fmla="*/ 308730 h 2475850"/>
                    <a:gd name="connsiteX101" fmla="*/ 549909 w 1537011"/>
                    <a:gd name="connsiteY101" fmla="*/ 32552 h 2475850"/>
                    <a:gd name="connsiteX102" fmla="*/ 794163 w 1537011"/>
                    <a:gd name="connsiteY102" fmla="*/ 814 h 2475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</a:cxnLst>
                  <a:rect l="l" t="t" r="r" b="b"/>
                  <a:pathLst>
                    <a:path w="1537011" h="2475850">
                      <a:moveTo>
                        <a:pt x="503138" y="2319191"/>
                      </a:moveTo>
                      <a:cubicBezTo>
                        <a:pt x="466017" y="2317706"/>
                        <a:pt x="444487" y="2334039"/>
                        <a:pt x="443744" y="2360024"/>
                      </a:cubicBezTo>
                      <a:cubicBezTo>
                        <a:pt x="443744" y="2385266"/>
                        <a:pt x="466017" y="2402342"/>
                        <a:pt x="501653" y="2403827"/>
                      </a:cubicBezTo>
                      <a:lnTo>
                        <a:pt x="1051782" y="2420160"/>
                      </a:lnTo>
                      <a:cubicBezTo>
                        <a:pt x="1074055" y="2418675"/>
                        <a:pt x="1094100" y="2407539"/>
                        <a:pt x="1097070" y="2383040"/>
                      </a:cubicBezTo>
                      <a:cubicBezTo>
                        <a:pt x="1099297" y="2357797"/>
                        <a:pt x="1080737" y="2345176"/>
                        <a:pt x="1058465" y="2339237"/>
                      </a:cubicBezTo>
                      <a:cubicBezTo>
                        <a:pt x="1047329" y="2336267"/>
                        <a:pt x="618212" y="2322161"/>
                        <a:pt x="503138" y="2319191"/>
                      </a:cubicBezTo>
                      <a:close/>
                      <a:moveTo>
                        <a:pt x="470472" y="2270192"/>
                      </a:moveTo>
                      <a:cubicBezTo>
                        <a:pt x="489032" y="2270192"/>
                        <a:pt x="506850" y="2269450"/>
                        <a:pt x="525411" y="2270192"/>
                      </a:cubicBezTo>
                      <a:lnTo>
                        <a:pt x="1067374" y="2287268"/>
                      </a:lnTo>
                      <a:cubicBezTo>
                        <a:pt x="1120828" y="2297661"/>
                        <a:pt x="1155721" y="2339237"/>
                        <a:pt x="1152751" y="2388236"/>
                      </a:cubicBezTo>
                      <a:cubicBezTo>
                        <a:pt x="1149782" y="2435751"/>
                        <a:pt x="1106721" y="2476583"/>
                        <a:pt x="1054010" y="2475841"/>
                      </a:cubicBezTo>
                      <a:lnTo>
                        <a:pt x="500911" y="2459508"/>
                      </a:lnTo>
                      <a:cubicBezTo>
                        <a:pt x="468245" y="2456662"/>
                        <a:pt x="464532" y="2455053"/>
                        <a:pt x="447457" y="2446887"/>
                      </a:cubicBezTo>
                      <a:cubicBezTo>
                        <a:pt x="410336" y="2428327"/>
                        <a:pt x="385837" y="2388978"/>
                        <a:pt x="391775" y="2352600"/>
                      </a:cubicBezTo>
                      <a:cubicBezTo>
                        <a:pt x="398457" y="2308055"/>
                        <a:pt x="425926" y="2280586"/>
                        <a:pt x="470472" y="2270192"/>
                      </a:cubicBezTo>
                      <a:close/>
                      <a:moveTo>
                        <a:pt x="460819" y="2117997"/>
                      </a:moveTo>
                      <a:cubicBezTo>
                        <a:pt x="445229" y="2117997"/>
                        <a:pt x="431123" y="2119481"/>
                        <a:pt x="417759" y="2125420"/>
                      </a:cubicBezTo>
                      <a:cubicBezTo>
                        <a:pt x="404395" y="2131360"/>
                        <a:pt x="391774" y="2140269"/>
                        <a:pt x="390290" y="2156602"/>
                      </a:cubicBezTo>
                      <a:cubicBezTo>
                        <a:pt x="388805" y="2173678"/>
                        <a:pt x="401425" y="2183329"/>
                        <a:pt x="414047" y="2190753"/>
                      </a:cubicBezTo>
                      <a:cubicBezTo>
                        <a:pt x="427411" y="2198919"/>
                        <a:pt x="443001" y="2201147"/>
                        <a:pt x="458592" y="2201147"/>
                      </a:cubicBezTo>
                      <a:lnTo>
                        <a:pt x="763724" y="2210798"/>
                      </a:lnTo>
                      <a:lnTo>
                        <a:pt x="1054751" y="2220450"/>
                      </a:lnTo>
                      <a:cubicBezTo>
                        <a:pt x="1072569" y="2221192"/>
                        <a:pt x="1090387" y="2221935"/>
                        <a:pt x="1106721" y="2215253"/>
                      </a:cubicBezTo>
                      <a:cubicBezTo>
                        <a:pt x="1121569" y="2209314"/>
                        <a:pt x="1134932" y="2201147"/>
                        <a:pt x="1136417" y="2182586"/>
                      </a:cubicBezTo>
                      <a:cubicBezTo>
                        <a:pt x="1137159" y="2163283"/>
                        <a:pt x="1124538" y="2154375"/>
                        <a:pt x="1110433" y="2146950"/>
                      </a:cubicBezTo>
                      <a:cubicBezTo>
                        <a:pt x="1090387" y="2136557"/>
                        <a:pt x="1067372" y="2137299"/>
                        <a:pt x="1045100" y="2136557"/>
                      </a:cubicBezTo>
                      <a:lnTo>
                        <a:pt x="460819" y="2117997"/>
                      </a:lnTo>
                      <a:close/>
                      <a:moveTo>
                        <a:pt x="425926" y="2063800"/>
                      </a:moveTo>
                      <a:cubicBezTo>
                        <a:pt x="438546" y="2064543"/>
                        <a:pt x="451910" y="2064543"/>
                        <a:pt x="465274" y="2065285"/>
                      </a:cubicBezTo>
                      <a:cubicBezTo>
                        <a:pt x="479379" y="2066770"/>
                        <a:pt x="493485" y="2066770"/>
                        <a:pt x="506849" y="2066770"/>
                      </a:cubicBezTo>
                      <a:lnTo>
                        <a:pt x="526151" y="2066770"/>
                      </a:lnTo>
                      <a:lnTo>
                        <a:pt x="1096326" y="2083845"/>
                      </a:lnTo>
                      <a:cubicBezTo>
                        <a:pt x="1109690" y="2090528"/>
                        <a:pt x="1123796" y="2089785"/>
                        <a:pt x="1137159" y="2097209"/>
                      </a:cubicBezTo>
                      <a:cubicBezTo>
                        <a:pt x="1172795" y="2117254"/>
                        <a:pt x="1195810" y="2143981"/>
                        <a:pt x="1192840" y="2187041"/>
                      </a:cubicBezTo>
                      <a:cubicBezTo>
                        <a:pt x="1190613" y="2229358"/>
                        <a:pt x="1164628" y="2253116"/>
                        <a:pt x="1128251" y="2267964"/>
                      </a:cubicBezTo>
                      <a:cubicBezTo>
                        <a:pt x="1118599" y="2272419"/>
                        <a:pt x="1108205" y="2273904"/>
                        <a:pt x="1097811" y="2276131"/>
                      </a:cubicBezTo>
                      <a:cubicBezTo>
                        <a:pt x="1078508" y="2276131"/>
                        <a:pt x="492000" y="2253116"/>
                        <a:pt x="443001" y="2256828"/>
                      </a:cubicBezTo>
                      <a:cubicBezTo>
                        <a:pt x="366532" y="2253858"/>
                        <a:pt x="313078" y="2187784"/>
                        <a:pt x="338320" y="2126163"/>
                      </a:cubicBezTo>
                      <a:cubicBezTo>
                        <a:pt x="353911" y="2088299"/>
                        <a:pt x="386577" y="2070482"/>
                        <a:pt x="425926" y="2063800"/>
                      </a:cubicBezTo>
                      <a:close/>
                      <a:moveTo>
                        <a:pt x="446713" y="1916802"/>
                      </a:moveTo>
                      <a:cubicBezTo>
                        <a:pt x="426668" y="1916059"/>
                        <a:pt x="407365" y="1919029"/>
                        <a:pt x="390289" y="1927939"/>
                      </a:cubicBezTo>
                      <a:cubicBezTo>
                        <a:pt x="364305" y="1941302"/>
                        <a:pt x="363563" y="1966543"/>
                        <a:pt x="388062" y="1982877"/>
                      </a:cubicBezTo>
                      <a:cubicBezTo>
                        <a:pt x="404395" y="1992528"/>
                        <a:pt x="421471" y="1996241"/>
                        <a:pt x="440773" y="1996983"/>
                      </a:cubicBezTo>
                      <a:lnTo>
                        <a:pt x="1098555" y="2018513"/>
                      </a:lnTo>
                      <a:cubicBezTo>
                        <a:pt x="1116372" y="2019255"/>
                        <a:pt x="1133448" y="2017029"/>
                        <a:pt x="1149038" y="2008119"/>
                      </a:cubicBezTo>
                      <a:cubicBezTo>
                        <a:pt x="1176507" y="1993271"/>
                        <a:pt x="1177992" y="1969513"/>
                        <a:pt x="1151266" y="1952438"/>
                      </a:cubicBezTo>
                      <a:cubicBezTo>
                        <a:pt x="1135674" y="1942787"/>
                        <a:pt x="1117115" y="1938332"/>
                        <a:pt x="1098555" y="1937590"/>
                      </a:cubicBezTo>
                      <a:lnTo>
                        <a:pt x="446713" y="1916802"/>
                      </a:lnTo>
                      <a:close/>
                      <a:moveTo>
                        <a:pt x="523923" y="192914"/>
                      </a:moveTo>
                      <a:cubicBezTo>
                        <a:pt x="480864" y="222610"/>
                        <a:pt x="443743" y="246368"/>
                        <a:pt x="408107" y="273095"/>
                      </a:cubicBezTo>
                      <a:cubicBezTo>
                        <a:pt x="311592" y="348079"/>
                        <a:pt x="229927" y="436426"/>
                        <a:pt x="183898" y="552985"/>
                      </a:cubicBezTo>
                      <a:cubicBezTo>
                        <a:pt x="149004" y="639105"/>
                        <a:pt x="140095" y="728938"/>
                        <a:pt x="150488" y="820997"/>
                      </a:cubicBezTo>
                      <a:cubicBezTo>
                        <a:pt x="163110" y="935329"/>
                        <a:pt x="194291" y="1044464"/>
                        <a:pt x="244033" y="1149145"/>
                      </a:cubicBezTo>
                      <a:cubicBezTo>
                        <a:pt x="244775" y="1149887"/>
                        <a:pt x="243290" y="1152114"/>
                        <a:pt x="242548" y="1156569"/>
                      </a:cubicBezTo>
                      <a:cubicBezTo>
                        <a:pt x="201715" y="1091237"/>
                        <a:pt x="174988" y="1022191"/>
                        <a:pt x="154200" y="950920"/>
                      </a:cubicBezTo>
                      <a:cubicBezTo>
                        <a:pt x="125989" y="852179"/>
                        <a:pt x="115595" y="751210"/>
                        <a:pt x="131186" y="648757"/>
                      </a:cubicBezTo>
                      <a:cubicBezTo>
                        <a:pt x="142322" y="573773"/>
                        <a:pt x="173503" y="506213"/>
                        <a:pt x="215821" y="443851"/>
                      </a:cubicBezTo>
                      <a:cubicBezTo>
                        <a:pt x="288578" y="336943"/>
                        <a:pt x="387319" y="260474"/>
                        <a:pt x="500165" y="201081"/>
                      </a:cubicBezTo>
                      <a:cubicBezTo>
                        <a:pt x="505363" y="198111"/>
                        <a:pt x="510560" y="197369"/>
                        <a:pt x="523923" y="192914"/>
                      </a:cubicBezTo>
                      <a:close/>
                      <a:moveTo>
                        <a:pt x="800630" y="46764"/>
                      </a:moveTo>
                      <a:cubicBezTo>
                        <a:pt x="771780" y="44996"/>
                        <a:pt x="742769" y="45142"/>
                        <a:pt x="713588" y="47343"/>
                      </a:cubicBezTo>
                      <a:cubicBezTo>
                        <a:pt x="674681" y="50278"/>
                        <a:pt x="635472" y="56866"/>
                        <a:pt x="595938" y="67446"/>
                      </a:cubicBezTo>
                      <a:cubicBezTo>
                        <a:pt x="425183" y="112734"/>
                        <a:pt x="287836" y="210732"/>
                        <a:pt x="175732" y="344366"/>
                      </a:cubicBezTo>
                      <a:cubicBezTo>
                        <a:pt x="100748" y="434199"/>
                        <a:pt x="62142" y="540364"/>
                        <a:pt x="49521" y="655438"/>
                      </a:cubicBezTo>
                      <a:cubicBezTo>
                        <a:pt x="32446" y="815058"/>
                        <a:pt x="71793" y="965026"/>
                        <a:pt x="137126" y="1109796"/>
                      </a:cubicBezTo>
                      <a:cubicBezTo>
                        <a:pt x="182413" y="1210023"/>
                        <a:pt x="249230" y="1296886"/>
                        <a:pt x="310109" y="1387460"/>
                      </a:cubicBezTo>
                      <a:cubicBezTo>
                        <a:pt x="373956" y="1482489"/>
                        <a:pt x="427410" y="1581972"/>
                        <a:pt x="440773" y="1695562"/>
                      </a:cubicBezTo>
                      <a:cubicBezTo>
                        <a:pt x="445228" y="1727486"/>
                        <a:pt x="454138" y="1759410"/>
                        <a:pt x="460819" y="1792076"/>
                      </a:cubicBezTo>
                      <a:cubicBezTo>
                        <a:pt x="464531" y="1810636"/>
                        <a:pt x="462764" y="1817754"/>
                        <a:pt x="492743" y="1817318"/>
                      </a:cubicBezTo>
                      <a:cubicBezTo>
                        <a:pt x="593727" y="1815849"/>
                        <a:pt x="965662" y="1836373"/>
                        <a:pt x="1065146" y="1836621"/>
                      </a:cubicBezTo>
                      <a:cubicBezTo>
                        <a:pt x="1079251" y="1838106"/>
                        <a:pt x="1085190" y="1832167"/>
                        <a:pt x="1089645" y="1818803"/>
                      </a:cubicBezTo>
                      <a:cubicBezTo>
                        <a:pt x="1103008" y="1776485"/>
                        <a:pt x="1111175" y="1731941"/>
                        <a:pt x="1116372" y="1688138"/>
                      </a:cubicBezTo>
                      <a:cubicBezTo>
                        <a:pt x="1132705" y="1550791"/>
                        <a:pt x="1179477" y="1427550"/>
                        <a:pt x="1268567" y="1319900"/>
                      </a:cubicBezTo>
                      <a:cubicBezTo>
                        <a:pt x="1307915" y="1271643"/>
                        <a:pt x="1343551" y="1219674"/>
                        <a:pt x="1376960" y="1166220"/>
                      </a:cubicBezTo>
                      <a:cubicBezTo>
                        <a:pt x="1425217" y="1089752"/>
                        <a:pt x="1448232" y="1002889"/>
                        <a:pt x="1468276" y="916026"/>
                      </a:cubicBezTo>
                      <a:cubicBezTo>
                        <a:pt x="1493519" y="809861"/>
                        <a:pt x="1500201" y="703696"/>
                        <a:pt x="1468276" y="599015"/>
                      </a:cubicBezTo>
                      <a:cubicBezTo>
                        <a:pt x="1401459" y="377775"/>
                        <a:pt x="1275248" y="204792"/>
                        <a:pt x="1056236" y="110506"/>
                      </a:cubicBezTo>
                      <a:cubicBezTo>
                        <a:pt x="972297" y="74592"/>
                        <a:pt x="887183" y="52067"/>
                        <a:pt x="800630" y="46764"/>
                      </a:cubicBezTo>
                      <a:close/>
                      <a:moveTo>
                        <a:pt x="794163" y="814"/>
                      </a:moveTo>
                      <a:cubicBezTo>
                        <a:pt x="875086" y="4712"/>
                        <a:pt x="955638" y="22530"/>
                        <a:pt x="1036191" y="52598"/>
                      </a:cubicBezTo>
                      <a:cubicBezTo>
                        <a:pt x="1275248" y="140945"/>
                        <a:pt x="1421504" y="317640"/>
                        <a:pt x="1503912" y="551500"/>
                      </a:cubicBezTo>
                      <a:cubicBezTo>
                        <a:pt x="1544745" y="668802"/>
                        <a:pt x="1545488" y="789816"/>
                        <a:pt x="1518761" y="910830"/>
                      </a:cubicBezTo>
                      <a:cubicBezTo>
                        <a:pt x="1492034" y="1032586"/>
                        <a:pt x="1457140" y="1149887"/>
                        <a:pt x="1377702" y="1250855"/>
                      </a:cubicBezTo>
                      <a:cubicBezTo>
                        <a:pt x="1337612" y="1300597"/>
                        <a:pt x="1301233" y="1354051"/>
                        <a:pt x="1264855" y="1406020"/>
                      </a:cubicBezTo>
                      <a:cubicBezTo>
                        <a:pt x="1203977" y="1492140"/>
                        <a:pt x="1177250" y="1590882"/>
                        <a:pt x="1163144" y="1694078"/>
                      </a:cubicBezTo>
                      <a:cubicBezTo>
                        <a:pt x="1154235" y="1756440"/>
                        <a:pt x="1146811" y="1819546"/>
                        <a:pt x="1115630" y="1876711"/>
                      </a:cubicBezTo>
                      <a:cubicBezTo>
                        <a:pt x="1125281" y="1884878"/>
                        <a:pt x="1138644" y="1884136"/>
                        <a:pt x="1149781" y="1887848"/>
                      </a:cubicBezTo>
                      <a:cubicBezTo>
                        <a:pt x="1203235" y="1904923"/>
                        <a:pt x="1235158" y="1945757"/>
                        <a:pt x="1229961" y="1991044"/>
                      </a:cubicBezTo>
                      <a:cubicBezTo>
                        <a:pt x="1224022" y="2034846"/>
                        <a:pt x="1177992" y="2073451"/>
                        <a:pt x="1126023" y="2077164"/>
                      </a:cubicBezTo>
                      <a:cubicBezTo>
                        <a:pt x="1117857" y="2077906"/>
                        <a:pt x="1108948" y="2077906"/>
                        <a:pt x="1100038" y="2077906"/>
                      </a:cubicBezTo>
                      <a:cubicBezTo>
                        <a:pt x="1038418" y="2074936"/>
                        <a:pt x="496455" y="2056376"/>
                        <a:pt x="423698" y="2054891"/>
                      </a:cubicBezTo>
                      <a:cubicBezTo>
                        <a:pt x="403653" y="2055633"/>
                        <a:pt x="385093" y="2048210"/>
                        <a:pt x="368017" y="2039300"/>
                      </a:cubicBezTo>
                      <a:cubicBezTo>
                        <a:pt x="333866" y="2020740"/>
                        <a:pt x="309366" y="1994013"/>
                        <a:pt x="311594" y="1951695"/>
                      </a:cubicBezTo>
                      <a:cubicBezTo>
                        <a:pt x="314565" y="1907151"/>
                        <a:pt x="344260" y="1882651"/>
                        <a:pt x="382123" y="1867803"/>
                      </a:cubicBezTo>
                      <a:cubicBezTo>
                        <a:pt x="397714" y="1861121"/>
                        <a:pt x="415532" y="1858893"/>
                        <a:pt x="434092" y="1854439"/>
                      </a:cubicBezTo>
                      <a:cubicBezTo>
                        <a:pt x="408107" y="1790591"/>
                        <a:pt x="400684" y="1722289"/>
                        <a:pt x="387320" y="1655472"/>
                      </a:cubicBezTo>
                      <a:cubicBezTo>
                        <a:pt x="372471" y="1584200"/>
                        <a:pt x="337578" y="1521837"/>
                        <a:pt x="301199" y="1459474"/>
                      </a:cubicBezTo>
                      <a:cubicBezTo>
                        <a:pt x="251458" y="1374096"/>
                        <a:pt x="185383" y="1299855"/>
                        <a:pt x="137869" y="1212992"/>
                      </a:cubicBezTo>
                      <a:cubicBezTo>
                        <a:pt x="44324" y="1041494"/>
                        <a:pt x="-13585" y="861830"/>
                        <a:pt x="2748" y="664348"/>
                      </a:cubicBezTo>
                      <a:cubicBezTo>
                        <a:pt x="13885" y="531456"/>
                        <a:pt x="57687" y="409699"/>
                        <a:pt x="145292" y="308730"/>
                      </a:cubicBezTo>
                      <a:cubicBezTo>
                        <a:pt x="254428" y="180293"/>
                        <a:pt x="387320" y="83779"/>
                        <a:pt x="549909" y="32552"/>
                      </a:cubicBezTo>
                      <a:cubicBezTo>
                        <a:pt x="631946" y="6939"/>
                        <a:pt x="713240" y="-3084"/>
                        <a:pt x="794163" y="814"/>
                      </a:cubicBezTo>
                      <a:close/>
                    </a:path>
                  </a:pathLst>
                </a:custGeom>
                <a:grpFill/>
                <a:ln w="8005" cap="flat">
                  <a:noFill/>
                  <a:prstDash val="solid"/>
                  <a:miter/>
                </a:ln>
              </p:spPr>
              <p:txBody>
                <a:bodyPr wrap="square" rtlCol="0" anchor="ctr">
                  <a:no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AD09A23D-6226-40FF-A092-E8D91A2C60F1}"/>
                    </a:ext>
                  </a:extLst>
                </p:cNvPr>
                <p:cNvSpPr/>
                <p:nvPr/>
              </p:nvSpPr>
              <p:spPr>
                <a:xfrm rot="628173">
                  <a:off x="7558838" y="2427102"/>
                  <a:ext cx="937061" cy="1282256"/>
                </a:xfrm>
                <a:custGeom>
                  <a:avLst/>
                  <a:gdLst>
                    <a:gd name="connsiteX0" fmla="*/ 72231 w 937061"/>
                    <a:gd name="connsiteY0" fmla="*/ 508194 h 1282256"/>
                    <a:gd name="connsiteX1" fmla="*/ 139689 w 937061"/>
                    <a:gd name="connsiteY1" fmla="*/ 559080 h 1282256"/>
                    <a:gd name="connsiteX2" fmla="*/ 137581 w 937061"/>
                    <a:gd name="connsiteY2" fmla="*/ 579636 h 1282256"/>
                    <a:gd name="connsiteX3" fmla="*/ 173595 w 937061"/>
                    <a:gd name="connsiteY3" fmla="*/ 561778 h 1282256"/>
                    <a:gd name="connsiteX4" fmla="*/ 235622 w 937061"/>
                    <a:gd name="connsiteY4" fmla="*/ 562333 h 1282256"/>
                    <a:gd name="connsiteX5" fmla="*/ 265212 w 937061"/>
                    <a:gd name="connsiteY5" fmla="*/ 596791 h 1282256"/>
                    <a:gd name="connsiteX6" fmla="*/ 264188 w 937061"/>
                    <a:gd name="connsiteY6" fmla="*/ 602277 h 1282256"/>
                    <a:gd name="connsiteX7" fmla="*/ 251467 w 937061"/>
                    <a:gd name="connsiteY7" fmla="*/ 657997 h 1282256"/>
                    <a:gd name="connsiteX8" fmla="*/ 248802 w 937061"/>
                    <a:gd name="connsiteY8" fmla="*/ 665620 h 1282256"/>
                    <a:gd name="connsiteX9" fmla="*/ 226702 w 937061"/>
                    <a:gd name="connsiteY9" fmla="*/ 731221 h 1282256"/>
                    <a:gd name="connsiteX10" fmla="*/ 292287 w 937061"/>
                    <a:gd name="connsiteY10" fmla="*/ 797322 h 1282256"/>
                    <a:gd name="connsiteX11" fmla="*/ 318540 w 937061"/>
                    <a:gd name="connsiteY11" fmla="*/ 799397 h 1282256"/>
                    <a:gd name="connsiteX12" fmla="*/ 386587 w 937061"/>
                    <a:gd name="connsiteY12" fmla="*/ 855674 h 1282256"/>
                    <a:gd name="connsiteX13" fmla="*/ 391213 w 937061"/>
                    <a:gd name="connsiteY13" fmla="*/ 832209 h 1282256"/>
                    <a:gd name="connsiteX14" fmla="*/ 339010 w 937061"/>
                    <a:gd name="connsiteY14" fmla="*/ 777893 h 1282256"/>
                    <a:gd name="connsiteX15" fmla="*/ 374294 w 937061"/>
                    <a:gd name="connsiteY15" fmla="*/ 724114 h 1282256"/>
                    <a:gd name="connsiteX16" fmla="*/ 365526 w 937061"/>
                    <a:gd name="connsiteY16" fmla="*/ 703124 h 1282256"/>
                    <a:gd name="connsiteX17" fmla="*/ 314275 w 937061"/>
                    <a:gd name="connsiteY17" fmla="*/ 774111 h 1282256"/>
                    <a:gd name="connsiteX18" fmla="*/ 255752 w 937061"/>
                    <a:gd name="connsiteY18" fmla="*/ 746224 h 1282256"/>
                    <a:gd name="connsiteX19" fmla="*/ 257804 w 937061"/>
                    <a:gd name="connsiteY19" fmla="*/ 700011 h 1282256"/>
                    <a:gd name="connsiteX20" fmla="*/ 281358 w 937061"/>
                    <a:gd name="connsiteY20" fmla="*/ 666529 h 1282256"/>
                    <a:gd name="connsiteX21" fmla="*/ 276069 w 937061"/>
                    <a:gd name="connsiteY21" fmla="*/ 646729 h 1282256"/>
                    <a:gd name="connsiteX22" fmla="*/ 315725 w 937061"/>
                    <a:gd name="connsiteY22" fmla="*/ 605586 h 1282256"/>
                    <a:gd name="connsiteX23" fmla="*/ 348811 w 937061"/>
                    <a:gd name="connsiteY23" fmla="*/ 615972 h 1282256"/>
                    <a:gd name="connsiteX24" fmla="*/ 355707 w 937061"/>
                    <a:gd name="connsiteY24" fmla="*/ 609198 h 1282256"/>
                    <a:gd name="connsiteX25" fmla="*/ 423989 w 937061"/>
                    <a:gd name="connsiteY25" fmla="*/ 603914 h 1282256"/>
                    <a:gd name="connsiteX26" fmla="*/ 462978 w 937061"/>
                    <a:gd name="connsiteY26" fmla="*/ 667189 h 1282256"/>
                    <a:gd name="connsiteX27" fmla="*/ 447498 w 937061"/>
                    <a:gd name="connsiteY27" fmla="*/ 742160 h 1282256"/>
                    <a:gd name="connsiteX28" fmla="*/ 444272 w 937061"/>
                    <a:gd name="connsiteY28" fmla="*/ 747849 h 1282256"/>
                    <a:gd name="connsiteX29" fmla="*/ 468977 w 937061"/>
                    <a:gd name="connsiteY29" fmla="*/ 772413 h 1282256"/>
                    <a:gd name="connsiteX30" fmla="*/ 495847 w 937061"/>
                    <a:gd name="connsiteY30" fmla="*/ 863799 h 1282256"/>
                    <a:gd name="connsiteX31" fmla="*/ 444271 w 937061"/>
                    <a:gd name="connsiteY31" fmla="*/ 922014 h 1282256"/>
                    <a:gd name="connsiteX32" fmla="*/ 431747 w 937061"/>
                    <a:gd name="connsiteY32" fmla="*/ 921551 h 1282256"/>
                    <a:gd name="connsiteX33" fmla="*/ 442410 w 937061"/>
                    <a:gd name="connsiteY33" fmla="*/ 937592 h 1282256"/>
                    <a:gd name="connsiteX34" fmla="*/ 543619 w 937061"/>
                    <a:gd name="connsiteY34" fmla="*/ 1186492 h 1282256"/>
                    <a:gd name="connsiteX35" fmla="*/ 566594 w 937061"/>
                    <a:gd name="connsiteY35" fmla="*/ 1273228 h 1282256"/>
                    <a:gd name="connsiteX36" fmla="*/ 531195 w 937061"/>
                    <a:gd name="connsiteY36" fmla="*/ 1282256 h 1282256"/>
                    <a:gd name="connsiteX37" fmla="*/ 510987 w 937061"/>
                    <a:gd name="connsiteY37" fmla="*/ 1183176 h 1282256"/>
                    <a:gd name="connsiteX38" fmla="*/ 419465 w 937061"/>
                    <a:gd name="connsiteY38" fmla="*/ 965735 h 1282256"/>
                    <a:gd name="connsiteX39" fmla="*/ 380666 w 937061"/>
                    <a:gd name="connsiteY39" fmla="*/ 911088 h 1282256"/>
                    <a:gd name="connsiteX40" fmla="*/ 370913 w 937061"/>
                    <a:gd name="connsiteY40" fmla="*/ 906441 h 1282256"/>
                    <a:gd name="connsiteX41" fmla="*/ 360466 w 937061"/>
                    <a:gd name="connsiteY41" fmla="*/ 906130 h 1282256"/>
                    <a:gd name="connsiteX42" fmla="*/ 314518 w 937061"/>
                    <a:gd name="connsiteY42" fmla="*/ 920936 h 1282256"/>
                    <a:gd name="connsiteX43" fmla="*/ 256927 w 937061"/>
                    <a:gd name="connsiteY43" fmla="*/ 880449 h 1282256"/>
                    <a:gd name="connsiteX44" fmla="*/ 248732 w 937061"/>
                    <a:gd name="connsiteY44" fmla="*/ 847130 h 1282256"/>
                    <a:gd name="connsiteX45" fmla="*/ 247889 w 937061"/>
                    <a:gd name="connsiteY45" fmla="*/ 840361 h 1282256"/>
                    <a:gd name="connsiteX46" fmla="*/ 220304 w 937061"/>
                    <a:gd name="connsiteY46" fmla="*/ 848717 h 1282256"/>
                    <a:gd name="connsiteX47" fmla="*/ 136302 w 937061"/>
                    <a:gd name="connsiteY47" fmla="*/ 795389 h 1282256"/>
                    <a:gd name="connsiteX48" fmla="*/ 132240 w 937061"/>
                    <a:gd name="connsiteY48" fmla="*/ 772306 h 1282256"/>
                    <a:gd name="connsiteX49" fmla="*/ 132030 w 937061"/>
                    <a:gd name="connsiteY49" fmla="*/ 749123 h 1282256"/>
                    <a:gd name="connsiteX50" fmla="*/ 118944 w 937061"/>
                    <a:gd name="connsiteY50" fmla="*/ 746653 h 1282256"/>
                    <a:gd name="connsiteX51" fmla="*/ 28110 w 937061"/>
                    <a:gd name="connsiteY51" fmla="*/ 666272 h 1282256"/>
                    <a:gd name="connsiteX52" fmla="*/ 18430 w 937061"/>
                    <a:gd name="connsiteY52" fmla="*/ 570895 h 1282256"/>
                    <a:gd name="connsiteX53" fmla="*/ 72231 w 937061"/>
                    <a:gd name="connsiteY53" fmla="*/ 508194 h 1282256"/>
                    <a:gd name="connsiteX54" fmla="*/ 828778 w 937061"/>
                    <a:gd name="connsiteY54" fmla="*/ 368188 h 1282256"/>
                    <a:gd name="connsiteX55" fmla="*/ 903402 w 937061"/>
                    <a:gd name="connsiteY55" fmla="*/ 393916 h 1282256"/>
                    <a:gd name="connsiteX56" fmla="*/ 921670 w 937061"/>
                    <a:gd name="connsiteY56" fmla="*/ 560021 h 1282256"/>
                    <a:gd name="connsiteX57" fmla="*/ 873673 w 937061"/>
                    <a:gd name="connsiteY57" fmla="*/ 610037 h 1282256"/>
                    <a:gd name="connsiteX58" fmla="*/ 870382 w 937061"/>
                    <a:gd name="connsiteY58" fmla="*/ 612071 h 1282256"/>
                    <a:gd name="connsiteX59" fmla="*/ 881183 w 937061"/>
                    <a:gd name="connsiteY59" fmla="*/ 655093 h 1282256"/>
                    <a:gd name="connsiteX60" fmla="*/ 811085 w 937061"/>
                    <a:gd name="connsiteY60" fmla="*/ 738732 h 1282256"/>
                    <a:gd name="connsiteX61" fmla="*/ 793636 w 937061"/>
                    <a:gd name="connsiteY61" fmla="*/ 739105 h 1282256"/>
                    <a:gd name="connsiteX62" fmla="*/ 799023 w 937061"/>
                    <a:gd name="connsiteY62" fmla="*/ 768256 h 1282256"/>
                    <a:gd name="connsiteX63" fmla="*/ 794668 w 937061"/>
                    <a:gd name="connsiteY63" fmla="*/ 805320 h 1282256"/>
                    <a:gd name="connsiteX64" fmla="*/ 736637 w 937061"/>
                    <a:gd name="connsiteY64" fmla="*/ 842933 h 1282256"/>
                    <a:gd name="connsiteX65" fmla="*/ 711441 w 937061"/>
                    <a:gd name="connsiteY65" fmla="*/ 841070 h 1282256"/>
                    <a:gd name="connsiteX66" fmla="*/ 702708 w 937061"/>
                    <a:gd name="connsiteY66" fmla="*/ 844516 h 1282256"/>
                    <a:gd name="connsiteX67" fmla="*/ 683025 w 937061"/>
                    <a:gd name="connsiteY67" fmla="*/ 866563 h 1282256"/>
                    <a:gd name="connsiteX68" fmla="*/ 657843 w 937061"/>
                    <a:gd name="connsiteY68" fmla="*/ 881435 h 1282256"/>
                    <a:gd name="connsiteX69" fmla="*/ 694319 w 937061"/>
                    <a:gd name="connsiteY69" fmla="*/ 1016214 h 1282256"/>
                    <a:gd name="connsiteX70" fmla="*/ 713201 w 937061"/>
                    <a:gd name="connsiteY70" fmla="*/ 1156998 h 1282256"/>
                    <a:gd name="connsiteX71" fmla="*/ 720960 w 937061"/>
                    <a:gd name="connsiteY71" fmla="*/ 1258622 h 1282256"/>
                    <a:gd name="connsiteX72" fmla="*/ 679557 w 937061"/>
                    <a:gd name="connsiteY72" fmla="*/ 1261399 h 1282256"/>
                    <a:gd name="connsiteX73" fmla="*/ 677437 w 937061"/>
                    <a:gd name="connsiteY73" fmla="*/ 1146560 h 1282256"/>
                    <a:gd name="connsiteX74" fmla="*/ 658812 w 937061"/>
                    <a:gd name="connsiteY74" fmla="*/ 1013559 h 1282256"/>
                    <a:gd name="connsiteX75" fmla="*/ 620096 w 937061"/>
                    <a:gd name="connsiteY75" fmla="*/ 884815 h 1282256"/>
                    <a:gd name="connsiteX76" fmla="*/ 617487 w 937061"/>
                    <a:gd name="connsiteY76" fmla="*/ 885041 h 1282256"/>
                    <a:gd name="connsiteX77" fmla="*/ 582656 w 937061"/>
                    <a:gd name="connsiteY77" fmla="*/ 865072 h 1282256"/>
                    <a:gd name="connsiteX78" fmla="*/ 558217 w 937061"/>
                    <a:gd name="connsiteY78" fmla="*/ 771403 h 1282256"/>
                    <a:gd name="connsiteX79" fmla="*/ 575867 w 937061"/>
                    <a:gd name="connsiteY79" fmla="*/ 722513 h 1282256"/>
                    <a:gd name="connsiteX80" fmla="*/ 560670 w 937061"/>
                    <a:gd name="connsiteY80" fmla="*/ 708618 h 1282256"/>
                    <a:gd name="connsiteX81" fmla="*/ 534291 w 937061"/>
                    <a:gd name="connsiteY81" fmla="*/ 600031 h 1282256"/>
                    <a:gd name="connsiteX82" fmla="*/ 572231 w 937061"/>
                    <a:gd name="connsiteY82" fmla="*/ 560631 h 1282256"/>
                    <a:gd name="connsiteX83" fmla="*/ 603475 w 937061"/>
                    <a:gd name="connsiteY83" fmla="*/ 559950 h 1282256"/>
                    <a:gd name="connsiteX84" fmla="*/ 618559 w 937061"/>
                    <a:gd name="connsiteY84" fmla="*/ 565514 h 1282256"/>
                    <a:gd name="connsiteX85" fmla="*/ 649454 w 937061"/>
                    <a:gd name="connsiteY85" fmla="*/ 543101 h 1282256"/>
                    <a:gd name="connsiteX86" fmla="*/ 697970 w 937061"/>
                    <a:gd name="connsiteY86" fmla="*/ 567543 h 1282256"/>
                    <a:gd name="connsiteX87" fmla="*/ 700456 w 937061"/>
                    <a:gd name="connsiteY87" fmla="*/ 590917 h 1282256"/>
                    <a:gd name="connsiteX88" fmla="*/ 720550 w 937061"/>
                    <a:gd name="connsiteY88" fmla="*/ 600445 h 1282256"/>
                    <a:gd name="connsiteX89" fmla="*/ 751604 w 937061"/>
                    <a:gd name="connsiteY89" fmla="*/ 639520 h 1282256"/>
                    <a:gd name="connsiteX90" fmla="*/ 738347 w 937061"/>
                    <a:gd name="connsiteY90" fmla="*/ 683525 h 1282256"/>
                    <a:gd name="connsiteX91" fmla="*/ 707956 w 937061"/>
                    <a:gd name="connsiteY91" fmla="*/ 700956 h 1282256"/>
                    <a:gd name="connsiteX92" fmla="*/ 634896 w 937061"/>
                    <a:gd name="connsiteY92" fmla="*/ 651717 h 1282256"/>
                    <a:gd name="connsiteX93" fmla="*/ 633997 w 937061"/>
                    <a:gd name="connsiteY93" fmla="*/ 675512 h 1282256"/>
                    <a:gd name="connsiteX94" fmla="*/ 687058 w 937061"/>
                    <a:gd name="connsiteY94" fmla="*/ 716835 h 1282256"/>
                    <a:gd name="connsiteX95" fmla="*/ 656986 w 937061"/>
                    <a:gd name="connsiteY95" fmla="*/ 782282 h 1282256"/>
                    <a:gd name="connsiteX96" fmla="*/ 669532 w 937061"/>
                    <a:gd name="connsiteY96" fmla="*/ 802778 h 1282256"/>
                    <a:gd name="connsiteX97" fmla="*/ 712109 w 937061"/>
                    <a:gd name="connsiteY97" fmla="*/ 736651 h 1282256"/>
                    <a:gd name="connsiteX98" fmla="*/ 723692 w 937061"/>
                    <a:gd name="connsiteY98" fmla="*/ 721066 h 1282256"/>
                    <a:gd name="connsiteX99" fmla="*/ 776459 w 937061"/>
                    <a:gd name="connsiteY99" fmla="*/ 653872 h 1282256"/>
                    <a:gd name="connsiteX100" fmla="*/ 733368 w 937061"/>
                    <a:gd name="connsiteY100" fmla="*/ 578317 h 1282256"/>
                    <a:gd name="connsiteX101" fmla="*/ 723890 w 937061"/>
                    <a:gd name="connsiteY101" fmla="*/ 565605 h 1282256"/>
                    <a:gd name="connsiteX102" fmla="*/ 694098 w 937061"/>
                    <a:gd name="connsiteY102" fmla="*/ 523444 h 1282256"/>
                    <a:gd name="connsiteX103" fmla="*/ 690243 w 937061"/>
                    <a:gd name="connsiteY103" fmla="*/ 515805 h 1282256"/>
                    <a:gd name="connsiteX104" fmla="*/ 698774 w 937061"/>
                    <a:gd name="connsiteY104" fmla="*/ 485914 h 1282256"/>
                    <a:gd name="connsiteX105" fmla="*/ 755797 w 937061"/>
                    <a:gd name="connsiteY105" fmla="*/ 452765 h 1282256"/>
                    <a:gd name="connsiteX106" fmla="*/ 802978 w 937061"/>
                    <a:gd name="connsiteY106" fmla="*/ 455658 h 1282256"/>
                    <a:gd name="connsiteX107" fmla="*/ 792796 w 937061"/>
                    <a:gd name="connsiteY107" fmla="*/ 434725 h 1282256"/>
                    <a:gd name="connsiteX108" fmla="*/ 828778 w 937061"/>
                    <a:gd name="connsiteY108" fmla="*/ 368188 h 1282256"/>
                    <a:gd name="connsiteX109" fmla="*/ 80732 w 937061"/>
                    <a:gd name="connsiteY109" fmla="*/ 236718 h 1282256"/>
                    <a:gd name="connsiteX110" fmla="*/ 85733 w 937061"/>
                    <a:gd name="connsiteY110" fmla="*/ 243941 h 1282256"/>
                    <a:gd name="connsiteX111" fmla="*/ 165483 w 937061"/>
                    <a:gd name="connsiteY111" fmla="*/ 295204 h 1282256"/>
                    <a:gd name="connsiteX112" fmla="*/ 199590 w 937061"/>
                    <a:gd name="connsiteY112" fmla="*/ 324345 h 1282256"/>
                    <a:gd name="connsiteX113" fmla="*/ 183395 w 937061"/>
                    <a:gd name="connsiteY113" fmla="*/ 381115 h 1282256"/>
                    <a:gd name="connsiteX114" fmla="*/ 167577 w 937061"/>
                    <a:gd name="connsiteY114" fmla="*/ 388113 h 1282256"/>
                    <a:gd name="connsiteX115" fmla="*/ 179565 w 937061"/>
                    <a:gd name="connsiteY115" fmla="*/ 401175 h 1282256"/>
                    <a:gd name="connsiteX116" fmla="*/ 179992 w 937061"/>
                    <a:gd name="connsiteY116" fmla="*/ 449781 h 1282256"/>
                    <a:gd name="connsiteX117" fmla="*/ 108044 w 937061"/>
                    <a:gd name="connsiteY117" fmla="*/ 482632 h 1282256"/>
                    <a:gd name="connsiteX118" fmla="*/ 27201 w 937061"/>
                    <a:gd name="connsiteY118" fmla="*/ 505923 h 1282256"/>
                    <a:gd name="connsiteX119" fmla="*/ 570 w 937061"/>
                    <a:gd name="connsiteY119" fmla="*/ 441177 h 1282256"/>
                    <a:gd name="connsiteX120" fmla="*/ 70413 w 937061"/>
                    <a:gd name="connsiteY120" fmla="*/ 361661 h 1282256"/>
                    <a:gd name="connsiteX121" fmla="*/ 65724 w 937061"/>
                    <a:gd name="connsiteY121" fmla="*/ 357231 h 1282256"/>
                    <a:gd name="connsiteX122" fmla="*/ 36050 w 937061"/>
                    <a:gd name="connsiteY122" fmla="*/ 293659 h 1282256"/>
                    <a:gd name="connsiteX123" fmla="*/ 80732 w 937061"/>
                    <a:gd name="connsiteY123" fmla="*/ 236718 h 1282256"/>
                    <a:gd name="connsiteX124" fmla="*/ 734063 w 937061"/>
                    <a:gd name="connsiteY124" fmla="*/ 115786 h 1282256"/>
                    <a:gd name="connsiteX125" fmla="*/ 800039 w 937061"/>
                    <a:gd name="connsiteY125" fmla="*/ 168575 h 1282256"/>
                    <a:gd name="connsiteX126" fmla="*/ 790133 w 937061"/>
                    <a:gd name="connsiteY126" fmla="*/ 225202 h 1282256"/>
                    <a:gd name="connsiteX127" fmla="*/ 788636 w 937061"/>
                    <a:gd name="connsiteY127" fmla="*/ 228126 h 1282256"/>
                    <a:gd name="connsiteX128" fmla="*/ 788782 w 937061"/>
                    <a:gd name="connsiteY128" fmla="*/ 228914 h 1282256"/>
                    <a:gd name="connsiteX129" fmla="*/ 879477 w 937061"/>
                    <a:gd name="connsiteY129" fmla="*/ 273265 h 1282256"/>
                    <a:gd name="connsiteX130" fmla="*/ 880462 w 937061"/>
                    <a:gd name="connsiteY130" fmla="*/ 348046 h 1282256"/>
                    <a:gd name="connsiteX131" fmla="*/ 875371 w 937061"/>
                    <a:gd name="connsiteY131" fmla="*/ 346949 h 1282256"/>
                    <a:gd name="connsiteX132" fmla="*/ 802289 w 937061"/>
                    <a:gd name="connsiteY132" fmla="*/ 352714 h 1282256"/>
                    <a:gd name="connsiteX133" fmla="*/ 731227 w 937061"/>
                    <a:gd name="connsiteY133" fmla="*/ 357290 h 1282256"/>
                    <a:gd name="connsiteX134" fmla="*/ 699035 w 937061"/>
                    <a:gd name="connsiteY134" fmla="*/ 320868 h 1282256"/>
                    <a:gd name="connsiteX135" fmla="*/ 705546 w 937061"/>
                    <a:gd name="connsiteY135" fmla="*/ 292165 h 1282256"/>
                    <a:gd name="connsiteX136" fmla="*/ 707611 w 937061"/>
                    <a:gd name="connsiteY136" fmla="*/ 287913 h 1282256"/>
                    <a:gd name="connsiteX137" fmla="*/ 691898 w 937061"/>
                    <a:gd name="connsiteY137" fmla="*/ 287761 h 1282256"/>
                    <a:gd name="connsiteX138" fmla="*/ 656836 w 937061"/>
                    <a:gd name="connsiteY138" fmla="*/ 256759 h 1282256"/>
                    <a:gd name="connsiteX139" fmla="*/ 657076 w 937061"/>
                    <a:gd name="connsiteY139" fmla="*/ 221678 h 1282256"/>
                    <a:gd name="connsiteX140" fmla="*/ 672162 w 937061"/>
                    <a:gd name="connsiteY140" fmla="*/ 203002 h 1282256"/>
                    <a:gd name="connsiteX141" fmla="*/ 732996 w 937061"/>
                    <a:gd name="connsiteY141" fmla="*/ 118834 h 1282256"/>
                    <a:gd name="connsiteX142" fmla="*/ 734063 w 937061"/>
                    <a:gd name="connsiteY142" fmla="*/ 115786 h 1282256"/>
                    <a:gd name="connsiteX143" fmla="*/ 234805 w 937061"/>
                    <a:gd name="connsiteY143" fmla="*/ 54681 h 1282256"/>
                    <a:gd name="connsiteX144" fmla="*/ 265378 w 937061"/>
                    <a:gd name="connsiteY144" fmla="*/ 49820 h 1282256"/>
                    <a:gd name="connsiteX145" fmla="*/ 314937 w 937061"/>
                    <a:gd name="connsiteY145" fmla="*/ 75496 h 1282256"/>
                    <a:gd name="connsiteX146" fmla="*/ 345601 w 937061"/>
                    <a:gd name="connsiteY146" fmla="*/ 197347 h 1282256"/>
                    <a:gd name="connsiteX147" fmla="*/ 334083 w 937061"/>
                    <a:gd name="connsiteY147" fmla="*/ 235327 h 1282256"/>
                    <a:gd name="connsiteX148" fmla="*/ 353353 w 937061"/>
                    <a:gd name="connsiteY148" fmla="*/ 413468 h 1282256"/>
                    <a:gd name="connsiteX149" fmla="*/ 418223 w 937061"/>
                    <a:gd name="connsiteY149" fmla="*/ 498850 h 1282256"/>
                    <a:gd name="connsiteX150" fmla="*/ 414075 w 937061"/>
                    <a:gd name="connsiteY150" fmla="*/ 570097 h 1282256"/>
                    <a:gd name="connsiteX151" fmla="*/ 374791 w 937061"/>
                    <a:gd name="connsiteY151" fmla="*/ 572468 h 1282256"/>
                    <a:gd name="connsiteX152" fmla="*/ 347212 w 937061"/>
                    <a:gd name="connsiteY152" fmla="*/ 583064 h 1282256"/>
                    <a:gd name="connsiteX153" fmla="*/ 340945 w 937061"/>
                    <a:gd name="connsiteY153" fmla="*/ 584425 h 1282256"/>
                    <a:gd name="connsiteX154" fmla="*/ 286621 w 937061"/>
                    <a:gd name="connsiteY154" fmla="*/ 583668 h 1282256"/>
                    <a:gd name="connsiteX155" fmla="*/ 233948 w 937061"/>
                    <a:gd name="connsiteY155" fmla="*/ 534531 h 1282256"/>
                    <a:gd name="connsiteX156" fmla="*/ 162779 w 937061"/>
                    <a:gd name="connsiteY156" fmla="*/ 538517 h 1282256"/>
                    <a:gd name="connsiteX157" fmla="*/ 146371 w 937061"/>
                    <a:gd name="connsiteY157" fmla="*/ 502641 h 1282256"/>
                    <a:gd name="connsiteX158" fmla="*/ 196829 w 937061"/>
                    <a:gd name="connsiteY158" fmla="*/ 467040 h 1282256"/>
                    <a:gd name="connsiteX159" fmla="*/ 291634 w 937061"/>
                    <a:gd name="connsiteY159" fmla="*/ 464187 h 1282256"/>
                    <a:gd name="connsiteX160" fmla="*/ 339848 w 937061"/>
                    <a:gd name="connsiteY160" fmla="*/ 495814 h 1282256"/>
                    <a:gd name="connsiteX161" fmla="*/ 344709 w 937061"/>
                    <a:gd name="connsiteY161" fmla="*/ 472509 h 1282256"/>
                    <a:gd name="connsiteX162" fmla="*/ 302160 w 937061"/>
                    <a:gd name="connsiteY162" fmla="*/ 429650 h 1282256"/>
                    <a:gd name="connsiteX163" fmla="*/ 317151 w 937061"/>
                    <a:gd name="connsiteY163" fmla="*/ 371880 h 1282256"/>
                    <a:gd name="connsiteX164" fmla="*/ 300153 w 937061"/>
                    <a:gd name="connsiteY164" fmla="*/ 354855 h 1282256"/>
                    <a:gd name="connsiteX165" fmla="*/ 275979 w 937061"/>
                    <a:gd name="connsiteY165" fmla="*/ 409229 h 1282256"/>
                    <a:gd name="connsiteX166" fmla="*/ 278835 w 937061"/>
                    <a:gd name="connsiteY166" fmla="*/ 436812 h 1282256"/>
                    <a:gd name="connsiteX167" fmla="*/ 277330 w 937061"/>
                    <a:gd name="connsiteY167" fmla="*/ 442997 h 1282256"/>
                    <a:gd name="connsiteX168" fmla="*/ 211427 w 937061"/>
                    <a:gd name="connsiteY168" fmla="*/ 446824 h 1282256"/>
                    <a:gd name="connsiteX169" fmla="*/ 209401 w 937061"/>
                    <a:gd name="connsiteY169" fmla="*/ 440273 h 1282256"/>
                    <a:gd name="connsiteX170" fmla="*/ 206434 w 937061"/>
                    <a:gd name="connsiteY170" fmla="*/ 398858 h 1282256"/>
                    <a:gd name="connsiteX171" fmla="*/ 207223 w 937061"/>
                    <a:gd name="connsiteY171" fmla="*/ 393213 h 1282256"/>
                    <a:gd name="connsiteX172" fmla="*/ 213263 w 937061"/>
                    <a:gd name="connsiteY172" fmla="*/ 300227 h 1282256"/>
                    <a:gd name="connsiteX173" fmla="*/ 210849 w 937061"/>
                    <a:gd name="connsiteY173" fmla="*/ 295987 h 1282256"/>
                    <a:gd name="connsiteX174" fmla="*/ 230359 w 937061"/>
                    <a:gd name="connsiteY174" fmla="*/ 289124 h 1282256"/>
                    <a:gd name="connsiteX175" fmla="*/ 278448 w 937061"/>
                    <a:gd name="connsiteY175" fmla="*/ 208737 h 1282256"/>
                    <a:gd name="connsiteX176" fmla="*/ 283559 w 937061"/>
                    <a:gd name="connsiteY176" fmla="*/ 197812 h 1282256"/>
                    <a:gd name="connsiteX177" fmla="*/ 314933 w 937061"/>
                    <a:gd name="connsiteY177" fmla="*/ 142718 h 1282256"/>
                    <a:gd name="connsiteX178" fmla="*/ 291729 w 937061"/>
                    <a:gd name="connsiteY178" fmla="*/ 141710 h 1282256"/>
                    <a:gd name="connsiteX179" fmla="*/ 204653 w 937061"/>
                    <a:gd name="connsiteY179" fmla="*/ 172059 h 1282256"/>
                    <a:gd name="connsiteX180" fmla="*/ 190282 w 937061"/>
                    <a:gd name="connsiteY180" fmla="*/ 190196 h 1282256"/>
                    <a:gd name="connsiteX181" fmla="*/ 254302 w 937061"/>
                    <a:gd name="connsiteY181" fmla="*/ 210348 h 1282256"/>
                    <a:gd name="connsiteX182" fmla="*/ 206445 w 937061"/>
                    <a:gd name="connsiteY182" fmla="*/ 272154 h 1282256"/>
                    <a:gd name="connsiteX183" fmla="*/ 114462 w 937061"/>
                    <a:gd name="connsiteY183" fmla="*/ 240670 h 1282256"/>
                    <a:gd name="connsiteX184" fmla="*/ 120246 w 937061"/>
                    <a:gd name="connsiteY184" fmla="*/ 146306 h 1282256"/>
                    <a:gd name="connsiteX185" fmla="*/ 159117 w 937061"/>
                    <a:gd name="connsiteY185" fmla="*/ 137290 h 1282256"/>
                    <a:gd name="connsiteX186" fmla="*/ 166880 w 937061"/>
                    <a:gd name="connsiteY186" fmla="*/ 133004 h 1282256"/>
                    <a:gd name="connsiteX187" fmla="*/ 208914 w 937061"/>
                    <a:gd name="connsiteY187" fmla="*/ 71662 h 1282256"/>
                    <a:gd name="connsiteX188" fmla="*/ 234805 w 937061"/>
                    <a:gd name="connsiteY188" fmla="*/ 54681 h 1282256"/>
                    <a:gd name="connsiteX189" fmla="*/ 518054 w 937061"/>
                    <a:gd name="connsiteY189" fmla="*/ 685 h 1282256"/>
                    <a:gd name="connsiteX190" fmla="*/ 567481 w 937061"/>
                    <a:gd name="connsiteY190" fmla="*/ 11310 h 1282256"/>
                    <a:gd name="connsiteX191" fmla="*/ 617166 w 937061"/>
                    <a:gd name="connsiteY191" fmla="*/ 49796 h 1282256"/>
                    <a:gd name="connsiteX192" fmla="*/ 624803 w 937061"/>
                    <a:gd name="connsiteY192" fmla="*/ 51439 h 1282256"/>
                    <a:gd name="connsiteX193" fmla="*/ 685335 w 937061"/>
                    <a:gd name="connsiteY193" fmla="*/ 54921 h 1282256"/>
                    <a:gd name="connsiteX194" fmla="*/ 709531 w 937061"/>
                    <a:gd name="connsiteY194" fmla="*/ 114208 h 1282256"/>
                    <a:gd name="connsiteX195" fmla="*/ 661812 w 937061"/>
                    <a:gd name="connsiteY195" fmla="*/ 180063 h 1282256"/>
                    <a:gd name="connsiteX196" fmla="*/ 610202 w 937061"/>
                    <a:gd name="connsiteY196" fmla="*/ 195099 h 1282256"/>
                    <a:gd name="connsiteX197" fmla="*/ 562692 w 937061"/>
                    <a:gd name="connsiteY197" fmla="*/ 152954 h 1282256"/>
                    <a:gd name="connsiteX198" fmla="*/ 615624 w 937061"/>
                    <a:gd name="connsiteY198" fmla="*/ 112005 h 1282256"/>
                    <a:gd name="connsiteX199" fmla="*/ 594985 w 937061"/>
                    <a:gd name="connsiteY199" fmla="*/ 99523 h 1282256"/>
                    <a:gd name="connsiteX200" fmla="*/ 549403 w 937061"/>
                    <a:gd name="connsiteY200" fmla="*/ 129539 h 1282256"/>
                    <a:gd name="connsiteX201" fmla="*/ 503638 w 937061"/>
                    <a:gd name="connsiteY201" fmla="*/ 102348 h 1282256"/>
                    <a:gd name="connsiteX202" fmla="*/ 481968 w 937061"/>
                    <a:gd name="connsiteY202" fmla="*/ 111852 h 1282256"/>
                    <a:gd name="connsiteX203" fmla="*/ 529275 w 937061"/>
                    <a:gd name="connsiteY203" fmla="*/ 151795 h 1282256"/>
                    <a:gd name="connsiteX204" fmla="*/ 540380 w 937061"/>
                    <a:gd name="connsiteY204" fmla="*/ 163391 h 1282256"/>
                    <a:gd name="connsiteX205" fmla="*/ 586552 w 937061"/>
                    <a:gd name="connsiteY205" fmla="*/ 213729 h 1282256"/>
                    <a:gd name="connsiteX206" fmla="*/ 633128 w 937061"/>
                    <a:gd name="connsiteY206" fmla="*/ 217751 h 1282256"/>
                    <a:gd name="connsiteX207" fmla="*/ 631375 w 937061"/>
                    <a:gd name="connsiteY207" fmla="*/ 243538 h 1282256"/>
                    <a:gd name="connsiteX208" fmla="*/ 670400 w 937061"/>
                    <a:gd name="connsiteY208" fmla="*/ 307011 h 1282256"/>
                    <a:gd name="connsiteX209" fmla="*/ 674359 w 937061"/>
                    <a:gd name="connsiteY209" fmla="*/ 313002 h 1282256"/>
                    <a:gd name="connsiteX210" fmla="*/ 686366 w 937061"/>
                    <a:gd name="connsiteY210" fmla="*/ 351523 h 1282256"/>
                    <a:gd name="connsiteX211" fmla="*/ 686786 w 937061"/>
                    <a:gd name="connsiteY211" fmla="*/ 360408 h 1282256"/>
                    <a:gd name="connsiteX212" fmla="*/ 624276 w 937061"/>
                    <a:gd name="connsiteY212" fmla="*/ 379293 h 1282256"/>
                    <a:gd name="connsiteX213" fmla="*/ 620186 w 937061"/>
                    <a:gd name="connsiteY213" fmla="*/ 371494 h 1282256"/>
                    <a:gd name="connsiteX214" fmla="*/ 577039 w 937061"/>
                    <a:gd name="connsiteY214" fmla="*/ 307763 h 1282256"/>
                    <a:gd name="connsiteX215" fmla="*/ 571263 w 937061"/>
                    <a:gd name="connsiteY215" fmla="*/ 305164 h 1282256"/>
                    <a:gd name="connsiteX216" fmla="*/ 561472 w 937061"/>
                    <a:gd name="connsiteY216" fmla="*/ 327139 h 1282256"/>
                    <a:gd name="connsiteX217" fmla="*/ 596193 w 937061"/>
                    <a:gd name="connsiteY217" fmla="*/ 376131 h 1282256"/>
                    <a:gd name="connsiteX218" fmla="*/ 571697 w 937061"/>
                    <a:gd name="connsiteY218" fmla="*/ 430972 h 1282256"/>
                    <a:gd name="connsiteX219" fmla="*/ 584565 w 937061"/>
                    <a:gd name="connsiteY219" fmla="*/ 451001 h 1282256"/>
                    <a:gd name="connsiteX220" fmla="*/ 618292 w 937061"/>
                    <a:gd name="connsiteY220" fmla="*/ 404232 h 1282256"/>
                    <a:gd name="connsiteX221" fmla="*/ 707017 w 937061"/>
                    <a:gd name="connsiteY221" fmla="*/ 373985 h 1282256"/>
                    <a:gd name="connsiteX222" fmla="*/ 737381 w 937061"/>
                    <a:gd name="connsiteY222" fmla="*/ 385077 h 1282256"/>
                    <a:gd name="connsiteX223" fmla="*/ 767814 w 937061"/>
                    <a:gd name="connsiteY223" fmla="*/ 388823 h 1282256"/>
                    <a:gd name="connsiteX224" fmla="*/ 765487 w 937061"/>
                    <a:gd name="connsiteY224" fmla="*/ 426939 h 1282256"/>
                    <a:gd name="connsiteX225" fmla="*/ 665711 w 937061"/>
                    <a:gd name="connsiteY225" fmla="*/ 514227 h 1282256"/>
                    <a:gd name="connsiteX226" fmla="*/ 615799 w 937061"/>
                    <a:gd name="connsiteY226" fmla="*/ 534043 h 1282256"/>
                    <a:gd name="connsiteX227" fmla="*/ 611378 w 937061"/>
                    <a:gd name="connsiteY227" fmla="*/ 535471 h 1282256"/>
                    <a:gd name="connsiteX228" fmla="*/ 545354 w 937061"/>
                    <a:gd name="connsiteY228" fmla="*/ 547467 h 1282256"/>
                    <a:gd name="connsiteX229" fmla="*/ 543618 w 937061"/>
                    <a:gd name="connsiteY229" fmla="*/ 547992 h 1282256"/>
                    <a:gd name="connsiteX230" fmla="*/ 543114 w 937061"/>
                    <a:gd name="connsiteY230" fmla="*/ 378809 h 1282256"/>
                    <a:gd name="connsiteX231" fmla="*/ 481297 w 937061"/>
                    <a:gd name="connsiteY231" fmla="*/ 302233 h 1282256"/>
                    <a:gd name="connsiteX232" fmla="*/ 497521 w 937061"/>
                    <a:gd name="connsiteY232" fmla="*/ 205940 h 1282256"/>
                    <a:gd name="connsiteX233" fmla="*/ 471375 w 937061"/>
                    <a:gd name="connsiteY233" fmla="*/ 172476 h 1282256"/>
                    <a:gd name="connsiteX234" fmla="*/ 460261 w 937061"/>
                    <a:gd name="connsiteY234" fmla="*/ 46197 h 1282256"/>
                    <a:gd name="connsiteX235" fmla="*/ 518054 w 937061"/>
                    <a:gd name="connsiteY235" fmla="*/ 685 h 12822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</a:cxnLst>
                  <a:rect l="l" t="t" r="r" b="b"/>
                  <a:pathLst>
                    <a:path w="937061" h="1282256">
                      <a:moveTo>
                        <a:pt x="72231" y="508194"/>
                      </a:moveTo>
                      <a:cubicBezTo>
                        <a:pt x="110176" y="495275"/>
                        <a:pt x="141455" y="519031"/>
                        <a:pt x="139689" y="559080"/>
                      </a:cubicBezTo>
                      <a:cubicBezTo>
                        <a:pt x="139351" y="566068"/>
                        <a:pt x="138225" y="573202"/>
                        <a:pt x="137581" y="579636"/>
                      </a:cubicBezTo>
                      <a:cubicBezTo>
                        <a:pt x="149335" y="573797"/>
                        <a:pt x="161104" y="566938"/>
                        <a:pt x="173595" y="561778"/>
                      </a:cubicBezTo>
                      <a:cubicBezTo>
                        <a:pt x="194067" y="553512"/>
                        <a:pt x="215165" y="550836"/>
                        <a:pt x="235622" y="562333"/>
                      </a:cubicBezTo>
                      <a:cubicBezTo>
                        <a:pt x="249692" y="570123"/>
                        <a:pt x="258507" y="582549"/>
                        <a:pt x="265212" y="596791"/>
                      </a:cubicBezTo>
                      <a:cubicBezTo>
                        <a:pt x="265897" y="598294"/>
                        <a:pt x="265188" y="601073"/>
                        <a:pt x="264188" y="602277"/>
                      </a:cubicBezTo>
                      <a:cubicBezTo>
                        <a:pt x="251373" y="618904"/>
                        <a:pt x="247251" y="637387"/>
                        <a:pt x="251467" y="657997"/>
                      </a:cubicBezTo>
                      <a:cubicBezTo>
                        <a:pt x="251904" y="660360"/>
                        <a:pt x="250479" y="663679"/>
                        <a:pt x="248802" y="665620"/>
                      </a:cubicBezTo>
                      <a:cubicBezTo>
                        <a:pt x="232301" y="684354"/>
                        <a:pt x="223028" y="705826"/>
                        <a:pt x="226702" y="731221"/>
                      </a:cubicBezTo>
                      <a:cubicBezTo>
                        <a:pt x="231605" y="766574"/>
                        <a:pt x="256814" y="791656"/>
                        <a:pt x="292287" y="797322"/>
                      </a:cubicBezTo>
                      <a:cubicBezTo>
                        <a:pt x="300478" y="798661"/>
                        <a:pt x="309043" y="798708"/>
                        <a:pt x="318540" y="799397"/>
                      </a:cubicBezTo>
                      <a:cubicBezTo>
                        <a:pt x="330434" y="829589"/>
                        <a:pt x="353581" y="847922"/>
                        <a:pt x="386587" y="855674"/>
                      </a:cubicBezTo>
                      <a:cubicBezTo>
                        <a:pt x="388158" y="847643"/>
                        <a:pt x="389605" y="840043"/>
                        <a:pt x="391213" y="832209"/>
                      </a:cubicBezTo>
                      <a:cubicBezTo>
                        <a:pt x="363044" y="824173"/>
                        <a:pt x="342646" y="808591"/>
                        <a:pt x="339010" y="777893"/>
                      </a:cubicBezTo>
                      <a:cubicBezTo>
                        <a:pt x="336531" y="756758"/>
                        <a:pt x="346844" y="742020"/>
                        <a:pt x="374294" y="724114"/>
                      </a:cubicBezTo>
                      <a:cubicBezTo>
                        <a:pt x="371371" y="717117"/>
                        <a:pt x="368449" y="710120"/>
                        <a:pt x="365526" y="703124"/>
                      </a:cubicBezTo>
                      <a:cubicBezTo>
                        <a:pt x="339298" y="710007"/>
                        <a:pt x="321614" y="734460"/>
                        <a:pt x="314275" y="774111"/>
                      </a:cubicBezTo>
                      <a:cubicBezTo>
                        <a:pt x="290368" y="778122"/>
                        <a:pt x="265358" y="766244"/>
                        <a:pt x="255752" y="746224"/>
                      </a:cubicBezTo>
                      <a:cubicBezTo>
                        <a:pt x="248361" y="730477"/>
                        <a:pt x="249498" y="714583"/>
                        <a:pt x="257804" y="700011"/>
                      </a:cubicBezTo>
                      <a:cubicBezTo>
                        <a:pt x="263879" y="687685"/>
                        <a:pt x="272863" y="677876"/>
                        <a:pt x="281358" y="666529"/>
                      </a:cubicBezTo>
                      <a:cubicBezTo>
                        <a:pt x="279908" y="660889"/>
                        <a:pt x="277416" y="654017"/>
                        <a:pt x="276069" y="646729"/>
                      </a:cubicBezTo>
                      <a:cubicBezTo>
                        <a:pt x="271404" y="619276"/>
                        <a:pt x="288248" y="601294"/>
                        <a:pt x="315725" y="605586"/>
                      </a:cubicBezTo>
                      <a:cubicBezTo>
                        <a:pt x="326623" y="607240"/>
                        <a:pt x="337119" y="612225"/>
                        <a:pt x="348811" y="615972"/>
                      </a:cubicBezTo>
                      <a:cubicBezTo>
                        <a:pt x="350168" y="614499"/>
                        <a:pt x="352920" y="611750"/>
                        <a:pt x="355707" y="609198"/>
                      </a:cubicBezTo>
                      <a:cubicBezTo>
                        <a:pt x="375418" y="591297"/>
                        <a:pt x="401497" y="589125"/>
                        <a:pt x="423989" y="603914"/>
                      </a:cubicBezTo>
                      <a:cubicBezTo>
                        <a:pt x="446911" y="618826"/>
                        <a:pt x="458728" y="640883"/>
                        <a:pt x="462978" y="667189"/>
                      </a:cubicBezTo>
                      <a:cubicBezTo>
                        <a:pt x="467140" y="694123"/>
                        <a:pt x="460690" y="718741"/>
                        <a:pt x="447498" y="742160"/>
                      </a:cubicBezTo>
                      <a:cubicBezTo>
                        <a:pt x="446251" y="744224"/>
                        <a:pt x="445200" y="746252"/>
                        <a:pt x="444272" y="747849"/>
                      </a:cubicBezTo>
                      <a:cubicBezTo>
                        <a:pt x="452753" y="756263"/>
                        <a:pt x="461679" y="763780"/>
                        <a:pt x="468977" y="772413"/>
                      </a:cubicBezTo>
                      <a:cubicBezTo>
                        <a:pt x="491574" y="798793"/>
                        <a:pt x="503038" y="828859"/>
                        <a:pt x="495847" y="863799"/>
                      </a:cubicBezTo>
                      <a:cubicBezTo>
                        <a:pt x="489963" y="892589"/>
                        <a:pt x="473198" y="913206"/>
                        <a:pt x="444271" y="922014"/>
                      </a:cubicBezTo>
                      <a:lnTo>
                        <a:pt x="431747" y="921551"/>
                      </a:lnTo>
                      <a:lnTo>
                        <a:pt x="442410" y="937592"/>
                      </a:lnTo>
                      <a:cubicBezTo>
                        <a:pt x="487480" y="1016676"/>
                        <a:pt x="529845" y="1122313"/>
                        <a:pt x="543619" y="1186492"/>
                      </a:cubicBezTo>
                      <a:cubicBezTo>
                        <a:pt x="550598" y="1215224"/>
                        <a:pt x="555819" y="1248481"/>
                        <a:pt x="566594" y="1273228"/>
                      </a:cubicBezTo>
                      <a:lnTo>
                        <a:pt x="531195" y="1282256"/>
                      </a:lnTo>
                      <a:cubicBezTo>
                        <a:pt x="524459" y="1249229"/>
                        <a:pt x="517723" y="1216203"/>
                        <a:pt x="510987" y="1183176"/>
                      </a:cubicBezTo>
                      <a:cubicBezTo>
                        <a:pt x="491057" y="1106410"/>
                        <a:pt x="461690" y="1033323"/>
                        <a:pt x="419465" y="965735"/>
                      </a:cubicBezTo>
                      <a:lnTo>
                        <a:pt x="380666" y="911088"/>
                      </a:lnTo>
                      <a:lnTo>
                        <a:pt x="370913" y="906441"/>
                      </a:lnTo>
                      <a:cubicBezTo>
                        <a:pt x="367054" y="904302"/>
                        <a:pt x="364509" y="903754"/>
                        <a:pt x="360466" y="906130"/>
                      </a:cubicBezTo>
                      <a:cubicBezTo>
                        <a:pt x="346392" y="914842"/>
                        <a:pt x="331143" y="920512"/>
                        <a:pt x="314518" y="920936"/>
                      </a:cubicBezTo>
                      <a:cubicBezTo>
                        <a:pt x="287950" y="921567"/>
                        <a:pt x="267107" y="906882"/>
                        <a:pt x="256927" y="880449"/>
                      </a:cubicBezTo>
                      <a:cubicBezTo>
                        <a:pt x="252918" y="869783"/>
                        <a:pt x="251397" y="858249"/>
                        <a:pt x="248732" y="847130"/>
                      </a:cubicBezTo>
                      <a:cubicBezTo>
                        <a:pt x="248098" y="844804"/>
                        <a:pt x="248092" y="842563"/>
                        <a:pt x="247889" y="840361"/>
                      </a:cubicBezTo>
                      <a:cubicBezTo>
                        <a:pt x="238455" y="843325"/>
                        <a:pt x="229525" y="846809"/>
                        <a:pt x="220304" y="848717"/>
                      </a:cubicBezTo>
                      <a:cubicBezTo>
                        <a:pt x="180981" y="856390"/>
                        <a:pt x="146339" y="834274"/>
                        <a:pt x="136302" y="795389"/>
                      </a:cubicBezTo>
                      <a:cubicBezTo>
                        <a:pt x="134291" y="787816"/>
                        <a:pt x="132872" y="780134"/>
                        <a:pt x="132240" y="772306"/>
                      </a:cubicBezTo>
                      <a:cubicBezTo>
                        <a:pt x="131484" y="764909"/>
                        <a:pt x="131910" y="757293"/>
                        <a:pt x="132030" y="749123"/>
                      </a:cubicBezTo>
                      <a:cubicBezTo>
                        <a:pt x="127799" y="748275"/>
                        <a:pt x="123408" y="747660"/>
                        <a:pt x="118944" y="746653"/>
                      </a:cubicBezTo>
                      <a:cubicBezTo>
                        <a:pt x="74070" y="736407"/>
                        <a:pt x="44624" y="708238"/>
                        <a:pt x="28110" y="666272"/>
                      </a:cubicBezTo>
                      <a:cubicBezTo>
                        <a:pt x="15910" y="635527"/>
                        <a:pt x="10210" y="603580"/>
                        <a:pt x="18430" y="570895"/>
                      </a:cubicBezTo>
                      <a:cubicBezTo>
                        <a:pt x="25779" y="541222"/>
                        <a:pt x="42144" y="518440"/>
                        <a:pt x="72231" y="508194"/>
                      </a:cubicBezTo>
                      <a:close/>
                      <a:moveTo>
                        <a:pt x="828778" y="368188"/>
                      </a:moveTo>
                      <a:cubicBezTo>
                        <a:pt x="858645" y="362262"/>
                        <a:pt x="883627" y="370681"/>
                        <a:pt x="903402" y="393916"/>
                      </a:cubicBezTo>
                      <a:cubicBezTo>
                        <a:pt x="939823" y="436686"/>
                        <a:pt x="947900" y="510155"/>
                        <a:pt x="921670" y="560021"/>
                      </a:cubicBezTo>
                      <a:cubicBezTo>
                        <a:pt x="910516" y="581230"/>
                        <a:pt x="894205" y="597688"/>
                        <a:pt x="873673" y="610037"/>
                      </a:cubicBezTo>
                      <a:cubicBezTo>
                        <a:pt x="872564" y="610650"/>
                        <a:pt x="871455" y="611263"/>
                        <a:pt x="870382" y="612071"/>
                      </a:cubicBezTo>
                      <a:cubicBezTo>
                        <a:pt x="874134" y="626859"/>
                        <a:pt x="879155" y="640802"/>
                        <a:pt x="881183" y="655093"/>
                      </a:cubicBezTo>
                      <a:cubicBezTo>
                        <a:pt x="888104" y="700259"/>
                        <a:pt x="856642" y="737240"/>
                        <a:pt x="811085" y="738732"/>
                      </a:cubicBezTo>
                      <a:cubicBezTo>
                        <a:pt x="805423" y="738963"/>
                        <a:pt x="799923" y="738961"/>
                        <a:pt x="793636" y="739105"/>
                      </a:cubicBezTo>
                      <a:cubicBezTo>
                        <a:pt x="795456" y="748953"/>
                        <a:pt x="797633" y="758532"/>
                        <a:pt x="799023" y="768256"/>
                      </a:cubicBezTo>
                      <a:cubicBezTo>
                        <a:pt x="800761" y="780973"/>
                        <a:pt x="799166" y="793286"/>
                        <a:pt x="794668" y="805320"/>
                      </a:cubicBezTo>
                      <a:cubicBezTo>
                        <a:pt x="785846" y="828135"/>
                        <a:pt x="763672" y="842622"/>
                        <a:pt x="736637" y="842933"/>
                      </a:cubicBezTo>
                      <a:cubicBezTo>
                        <a:pt x="728307" y="843046"/>
                        <a:pt x="719830" y="842371"/>
                        <a:pt x="711441" y="841070"/>
                      </a:cubicBezTo>
                      <a:cubicBezTo>
                        <a:pt x="707480" y="840580"/>
                        <a:pt x="705153" y="841213"/>
                        <a:pt x="702708" y="844516"/>
                      </a:cubicBezTo>
                      <a:cubicBezTo>
                        <a:pt x="696891" y="852721"/>
                        <a:pt x="690436" y="860229"/>
                        <a:pt x="683025" y="866563"/>
                      </a:cubicBezTo>
                      <a:lnTo>
                        <a:pt x="657843" y="881435"/>
                      </a:lnTo>
                      <a:lnTo>
                        <a:pt x="694319" y="1016214"/>
                      </a:lnTo>
                      <a:cubicBezTo>
                        <a:pt x="705217" y="1069419"/>
                        <a:pt x="712131" y="1119734"/>
                        <a:pt x="713201" y="1156998"/>
                      </a:cubicBezTo>
                      <a:cubicBezTo>
                        <a:pt x="715065" y="1190532"/>
                        <a:pt x="714032" y="1228757"/>
                        <a:pt x="720960" y="1258622"/>
                      </a:cubicBezTo>
                      <a:lnTo>
                        <a:pt x="679557" y="1261399"/>
                      </a:lnTo>
                      <a:cubicBezTo>
                        <a:pt x="678850" y="1223119"/>
                        <a:pt x="678143" y="1184840"/>
                        <a:pt x="677437" y="1146560"/>
                      </a:cubicBezTo>
                      <a:cubicBezTo>
                        <a:pt x="674228" y="1101631"/>
                        <a:pt x="668194" y="1057242"/>
                        <a:pt x="658812" y="1013559"/>
                      </a:cubicBezTo>
                      <a:lnTo>
                        <a:pt x="620096" y="884815"/>
                      </a:lnTo>
                      <a:lnTo>
                        <a:pt x="617487" y="885041"/>
                      </a:lnTo>
                      <a:cubicBezTo>
                        <a:pt x="604917" y="882194"/>
                        <a:pt x="593230" y="875442"/>
                        <a:pt x="582656" y="865072"/>
                      </a:cubicBezTo>
                      <a:cubicBezTo>
                        <a:pt x="556244" y="838990"/>
                        <a:pt x="550041" y="806525"/>
                        <a:pt x="558217" y="771403"/>
                      </a:cubicBezTo>
                      <a:cubicBezTo>
                        <a:pt x="562112" y="754999"/>
                        <a:pt x="569609" y="739354"/>
                        <a:pt x="575867" y="722513"/>
                      </a:cubicBezTo>
                      <a:cubicBezTo>
                        <a:pt x="571718" y="718798"/>
                        <a:pt x="565774" y="714192"/>
                        <a:pt x="560670" y="708618"/>
                      </a:cubicBezTo>
                      <a:cubicBezTo>
                        <a:pt x="531466" y="677348"/>
                        <a:pt x="519772" y="641620"/>
                        <a:pt x="534291" y="600031"/>
                      </a:cubicBezTo>
                      <a:cubicBezTo>
                        <a:pt x="540848" y="581504"/>
                        <a:pt x="552919" y="567458"/>
                        <a:pt x="572231" y="560631"/>
                      </a:cubicBezTo>
                      <a:cubicBezTo>
                        <a:pt x="582540" y="556892"/>
                        <a:pt x="593183" y="557167"/>
                        <a:pt x="603475" y="559950"/>
                      </a:cubicBezTo>
                      <a:cubicBezTo>
                        <a:pt x="609267" y="561527"/>
                        <a:pt x="614846" y="564164"/>
                        <a:pt x="618559" y="565514"/>
                      </a:cubicBezTo>
                      <a:cubicBezTo>
                        <a:pt x="629322" y="557618"/>
                        <a:pt x="638415" y="548400"/>
                        <a:pt x="649454" y="543101"/>
                      </a:cubicBezTo>
                      <a:cubicBezTo>
                        <a:pt x="672605" y="531694"/>
                        <a:pt x="692487" y="542279"/>
                        <a:pt x="697970" y="567543"/>
                      </a:cubicBezTo>
                      <a:cubicBezTo>
                        <a:pt x="699586" y="575189"/>
                        <a:pt x="699788" y="582892"/>
                        <a:pt x="700456" y="590917"/>
                      </a:cubicBezTo>
                      <a:cubicBezTo>
                        <a:pt x="706933" y="593998"/>
                        <a:pt x="713927" y="596576"/>
                        <a:pt x="720550" y="600445"/>
                      </a:cubicBezTo>
                      <a:cubicBezTo>
                        <a:pt x="735858" y="609431"/>
                        <a:pt x="747467" y="621545"/>
                        <a:pt x="751604" y="639520"/>
                      </a:cubicBezTo>
                      <a:cubicBezTo>
                        <a:pt x="755595" y="656708"/>
                        <a:pt x="750549" y="671289"/>
                        <a:pt x="738347" y="683525"/>
                      </a:cubicBezTo>
                      <a:cubicBezTo>
                        <a:pt x="729932" y="692006"/>
                        <a:pt x="719754" y="697554"/>
                        <a:pt x="707956" y="700956"/>
                      </a:cubicBezTo>
                      <a:cubicBezTo>
                        <a:pt x="693641" y="669787"/>
                        <a:pt x="669443" y="653481"/>
                        <a:pt x="634896" y="651717"/>
                      </a:cubicBezTo>
                      <a:cubicBezTo>
                        <a:pt x="634543" y="659726"/>
                        <a:pt x="634350" y="667503"/>
                        <a:pt x="633997" y="675512"/>
                      </a:cubicBezTo>
                      <a:cubicBezTo>
                        <a:pt x="660271" y="678805"/>
                        <a:pt x="681371" y="689369"/>
                        <a:pt x="687058" y="716835"/>
                      </a:cubicBezTo>
                      <a:cubicBezTo>
                        <a:pt x="692854" y="744894"/>
                        <a:pt x="679387" y="765716"/>
                        <a:pt x="656986" y="782282"/>
                      </a:cubicBezTo>
                      <a:cubicBezTo>
                        <a:pt x="661091" y="789060"/>
                        <a:pt x="665158" y="795641"/>
                        <a:pt x="669532" y="802778"/>
                      </a:cubicBezTo>
                      <a:cubicBezTo>
                        <a:pt x="693852" y="786673"/>
                        <a:pt x="709290" y="765487"/>
                        <a:pt x="712109" y="736651"/>
                      </a:cubicBezTo>
                      <a:cubicBezTo>
                        <a:pt x="712907" y="727745"/>
                        <a:pt x="715710" y="724171"/>
                        <a:pt x="723692" y="721066"/>
                      </a:cubicBezTo>
                      <a:cubicBezTo>
                        <a:pt x="753809" y="708779"/>
                        <a:pt x="773689" y="687383"/>
                        <a:pt x="776459" y="653872"/>
                      </a:cubicBezTo>
                      <a:cubicBezTo>
                        <a:pt x="779084" y="619572"/>
                        <a:pt x="762709" y="594895"/>
                        <a:pt x="733368" y="578317"/>
                      </a:cubicBezTo>
                      <a:cubicBezTo>
                        <a:pt x="727912" y="575252"/>
                        <a:pt x="725127" y="572303"/>
                        <a:pt x="723890" y="565605"/>
                      </a:cubicBezTo>
                      <a:cubicBezTo>
                        <a:pt x="720505" y="547287"/>
                        <a:pt x="710304" y="532876"/>
                        <a:pt x="694098" y="523444"/>
                      </a:cubicBezTo>
                      <a:cubicBezTo>
                        <a:pt x="690671" y="521430"/>
                        <a:pt x="689446" y="519211"/>
                        <a:pt x="690243" y="515805"/>
                      </a:cubicBezTo>
                      <a:cubicBezTo>
                        <a:pt x="692866" y="505747"/>
                        <a:pt x="694394" y="495279"/>
                        <a:pt x="698774" y="485914"/>
                      </a:cubicBezTo>
                      <a:cubicBezTo>
                        <a:pt x="710120" y="462428"/>
                        <a:pt x="731075" y="453464"/>
                        <a:pt x="755797" y="452765"/>
                      </a:cubicBezTo>
                      <a:cubicBezTo>
                        <a:pt x="771597" y="452290"/>
                        <a:pt x="787712" y="454610"/>
                        <a:pt x="802978" y="455658"/>
                      </a:cubicBezTo>
                      <a:cubicBezTo>
                        <a:pt x="800042" y="449682"/>
                        <a:pt x="795827" y="442313"/>
                        <a:pt x="792796" y="434725"/>
                      </a:cubicBezTo>
                      <a:cubicBezTo>
                        <a:pt x="780108" y="402441"/>
                        <a:pt x="795007" y="375039"/>
                        <a:pt x="828778" y="368188"/>
                      </a:cubicBezTo>
                      <a:close/>
                      <a:moveTo>
                        <a:pt x="80732" y="236718"/>
                      </a:moveTo>
                      <a:cubicBezTo>
                        <a:pt x="82386" y="239060"/>
                        <a:pt x="84041" y="241402"/>
                        <a:pt x="85733" y="243941"/>
                      </a:cubicBezTo>
                      <a:cubicBezTo>
                        <a:pt x="105038" y="272355"/>
                        <a:pt x="132213" y="289334"/>
                        <a:pt x="165483" y="295204"/>
                      </a:cubicBezTo>
                      <a:cubicBezTo>
                        <a:pt x="183391" y="298413"/>
                        <a:pt x="193256" y="308813"/>
                        <a:pt x="199590" y="324345"/>
                      </a:cubicBezTo>
                      <a:cubicBezTo>
                        <a:pt x="208088" y="344979"/>
                        <a:pt x="200922" y="370136"/>
                        <a:pt x="183395" y="381115"/>
                      </a:cubicBezTo>
                      <a:cubicBezTo>
                        <a:pt x="178799" y="383798"/>
                        <a:pt x="173231" y="385642"/>
                        <a:pt x="167577" y="388113"/>
                      </a:cubicBezTo>
                      <a:cubicBezTo>
                        <a:pt x="171406" y="392294"/>
                        <a:pt x="175861" y="396564"/>
                        <a:pt x="179565" y="401175"/>
                      </a:cubicBezTo>
                      <a:cubicBezTo>
                        <a:pt x="191398" y="416711"/>
                        <a:pt x="191808" y="434357"/>
                        <a:pt x="179992" y="449781"/>
                      </a:cubicBezTo>
                      <a:cubicBezTo>
                        <a:pt x="161928" y="473286"/>
                        <a:pt x="138040" y="484014"/>
                        <a:pt x="108044" y="482632"/>
                      </a:cubicBezTo>
                      <a:cubicBezTo>
                        <a:pt x="70199" y="480662"/>
                        <a:pt x="58475" y="484458"/>
                        <a:pt x="27201" y="505923"/>
                      </a:cubicBezTo>
                      <a:cubicBezTo>
                        <a:pt x="7335" y="488816"/>
                        <a:pt x="-2562" y="467219"/>
                        <a:pt x="570" y="441177"/>
                      </a:cubicBezTo>
                      <a:cubicBezTo>
                        <a:pt x="5466" y="399329"/>
                        <a:pt x="29111" y="372959"/>
                        <a:pt x="70413" y="361661"/>
                      </a:cubicBezTo>
                      <a:cubicBezTo>
                        <a:pt x="68706" y="360143"/>
                        <a:pt x="67197" y="358588"/>
                        <a:pt x="65724" y="357231"/>
                      </a:cubicBezTo>
                      <a:cubicBezTo>
                        <a:pt x="47471" y="340029"/>
                        <a:pt x="37055" y="318936"/>
                        <a:pt x="36050" y="293659"/>
                      </a:cubicBezTo>
                      <a:cubicBezTo>
                        <a:pt x="35113" y="266537"/>
                        <a:pt x="51607" y="245563"/>
                        <a:pt x="80732" y="236718"/>
                      </a:cubicBezTo>
                      <a:close/>
                      <a:moveTo>
                        <a:pt x="734063" y="115786"/>
                      </a:moveTo>
                      <a:cubicBezTo>
                        <a:pt x="769312" y="112531"/>
                        <a:pt x="794903" y="133062"/>
                        <a:pt x="800039" y="168575"/>
                      </a:cubicBezTo>
                      <a:cubicBezTo>
                        <a:pt x="802927" y="188615"/>
                        <a:pt x="799667" y="207347"/>
                        <a:pt x="790133" y="225202"/>
                      </a:cubicBezTo>
                      <a:cubicBezTo>
                        <a:pt x="789688" y="226098"/>
                        <a:pt x="789279" y="227193"/>
                        <a:pt x="788636" y="228126"/>
                      </a:cubicBezTo>
                      <a:cubicBezTo>
                        <a:pt x="788673" y="228323"/>
                        <a:pt x="788709" y="228520"/>
                        <a:pt x="788782" y="228914"/>
                      </a:cubicBezTo>
                      <a:cubicBezTo>
                        <a:pt x="828453" y="224231"/>
                        <a:pt x="859115" y="239140"/>
                        <a:pt x="879477" y="273265"/>
                      </a:cubicBezTo>
                      <a:cubicBezTo>
                        <a:pt x="893897" y="297285"/>
                        <a:pt x="893683" y="322583"/>
                        <a:pt x="880462" y="348046"/>
                      </a:cubicBezTo>
                      <a:cubicBezTo>
                        <a:pt x="878741" y="347548"/>
                        <a:pt x="877093" y="347446"/>
                        <a:pt x="875371" y="346949"/>
                      </a:cubicBezTo>
                      <a:cubicBezTo>
                        <a:pt x="850156" y="338368"/>
                        <a:pt x="825797" y="341036"/>
                        <a:pt x="802289" y="352714"/>
                      </a:cubicBezTo>
                      <a:cubicBezTo>
                        <a:pt x="779174" y="364318"/>
                        <a:pt x="755458" y="366052"/>
                        <a:pt x="731227" y="357290"/>
                      </a:cubicBezTo>
                      <a:cubicBezTo>
                        <a:pt x="714189" y="351067"/>
                        <a:pt x="701420" y="340390"/>
                        <a:pt x="699035" y="320868"/>
                      </a:cubicBezTo>
                      <a:cubicBezTo>
                        <a:pt x="697732" y="310516"/>
                        <a:pt x="701091" y="301136"/>
                        <a:pt x="705546" y="292165"/>
                      </a:cubicBezTo>
                      <a:cubicBezTo>
                        <a:pt x="706115" y="290837"/>
                        <a:pt x="706882" y="289474"/>
                        <a:pt x="707611" y="287913"/>
                      </a:cubicBezTo>
                      <a:cubicBezTo>
                        <a:pt x="702111" y="287911"/>
                        <a:pt x="696917" y="288463"/>
                        <a:pt x="691898" y="287761"/>
                      </a:cubicBezTo>
                      <a:cubicBezTo>
                        <a:pt x="673669" y="285018"/>
                        <a:pt x="662761" y="273386"/>
                        <a:pt x="656836" y="256759"/>
                      </a:cubicBezTo>
                      <a:cubicBezTo>
                        <a:pt x="652880" y="245268"/>
                        <a:pt x="652504" y="233319"/>
                        <a:pt x="657076" y="221678"/>
                      </a:cubicBezTo>
                      <a:cubicBezTo>
                        <a:pt x="660099" y="213786"/>
                        <a:pt x="664631" y="207448"/>
                        <a:pt x="672162" y="203002"/>
                      </a:cubicBezTo>
                      <a:cubicBezTo>
                        <a:pt x="704464" y="183791"/>
                        <a:pt x="725615" y="156050"/>
                        <a:pt x="732996" y="118834"/>
                      </a:cubicBezTo>
                      <a:cubicBezTo>
                        <a:pt x="733405" y="117741"/>
                        <a:pt x="733851" y="116844"/>
                        <a:pt x="734063" y="115786"/>
                      </a:cubicBezTo>
                      <a:close/>
                      <a:moveTo>
                        <a:pt x="234805" y="54681"/>
                      </a:moveTo>
                      <a:cubicBezTo>
                        <a:pt x="244119" y="50796"/>
                        <a:pt x="254214" y="48930"/>
                        <a:pt x="265378" y="49820"/>
                      </a:cubicBezTo>
                      <a:cubicBezTo>
                        <a:pt x="285431" y="51412"/>
                        <a:pt x="301834" y="60807"/>
                        <a:pt x="314937" y="75496"/>
                      </a:cubicBezTo>
                      <a:cubicBezTo>
                        <a:pt x="346284" y="110647"/>
                        <a:pt x="354358" y="152137"/>
                        <a:pt x="345601" y="197347"/>
                      </a:cubicBezTo>
                      <a:cubicBezTo>
                        <a:pt x="343095" y="210236"/>
                        <a:pt x="338042" y="222577"/>
                        <a:pt x="334083" y="235327"/>
                      </a:cubicBezTo>
                      <a:cubicBezTo>
                        <a:pt x="396552" y="283468"/>
                        <a:pt x="397932" y="358175"/>
                        <a:pt x="353353" y="413468"/>
                      </a:cubicBezTo>
                      <a:cubicBezTo>
                        <a:pt x="386181" y="433475"/>
                        <a:pt x="408834" y="461271"/>
                        <a:pt x="418223" y="498850"/>
                      </a:cubicBezTo>
                      <a:cubicBezTo>
                        <a:pt x="424422" y="523575"/>
                        <a:pt x="422771" y="547713"/>
                        <a:pt x="414075" y="570097"/>
                      </a:cubicBezTo>
                      <a:cubicBezTo>
                        <a:pt x="400353" y="570800"/>
                        <a:pt x="387201" y="570175"/>
                        <a:pt x="374791" y="572468"/>
                      </a:cubicBezTo>
                      <a:cubicBezTo>
                        <a:pt x="365336" y="574215"/>
                        <a:pt x="356339" y="579545"/>
                        <a:pt x="347212" y="583064"/>
                      </a:cubicBezTo>
                      <a:cubicBezTo>
                        <a:pt x="345118" y="583858"/>
                        <a:pt x="342703" y="585119"/>
                        <a:pt x="340945" y="584425"/>
                      </a:cubicBezTo>
                      <a:cubicBezTo>
                        <a:pt x="320158" y="576656"/>
                        <a:pt x="306706" y="577716"/>
                        <a:pt x="286621" y="583668"/>
                      </a:cubicBezTo>
                      <a:cubicBezTo>
                        <a:pt x="275089" y="560947"/>
                        <a:pt x="258734" y="542988"/>
                        <a:pt x="233948" y="534531"/>
                      </a:cubicBezTo>
                      <a:cubicBezTo>
                        <a:pt x="209361" y="526039"/>
                        <a:pt x="185309" y="529261"/>
                        <a:pt x="162779" y="538517"/>
                      </a:cubicBezTo>
                      <a:cubicBezTo>
                        <a:pt x="157261" y="526295"/>
                        <a:pt x="151853" y="514665"/>
                        <a:pt x="146371" y="502641"/>
                      </a:cubicBezTo>
                      <a:cubicBezTo>
                        <a:pt x="166223" y="496529"/>
                        <a:pt x="183874" y="485119"/>
                        <a:pt x="196829" y="467040"/>
                      </a:cubicBezTo>
                      <a:cubicBezTo>
                        <a:pt x="227102" y="489760"/>
                        <a:pt x="261161" y="489985"/>
                        <a:pt x="291634" y="464187"/>
                      </a:cubicBezTo>
                      <a:cubicBezTo>
                        <a:pt x="303898" y="479847"/>
                        <a:pt x="319250" y="491269"/>
                        <a:pt x="339848" y="495814"/>
                      </a:cubicBezTo>
                      <a:cubicBezTo>
                        <a:pt x="341456" y="487981"/>
                        <a:pt x="343137" y="480540"/>
                        <a:pt x="344709" y="472509"/>
                      </a:cubicBezTo>
                      <a:cubicBezTo>
                        <a:pt x="322528" y="466016"/>
                        <a:pt x="308439" y="451508"/>
                        <a:pt x="302160" y="429650"/>
                      </a:cubicBezTo>
                      <a:cubicBezTo>
                        <a:pt x="295916" y="407989"/>
                        <a:pt x="301505" y="388623"/>
                        <a:pt x="317151" y="371880"/>
                      </a:cubicBezTo>
                      <a:cubicBezTo>
                        <a:pt x="311383" y="366020"/>
                        <a:pt x="305921" y="360715"/>
                        <a:pt x="300153" y="354855"/>
                      </a:cubicBezTo>
                      <a:cubicBezTo>
                        <a:pt x="284879" y="370308"/>
                        <a:pt x="276797" y="388301"/>
                        <a:pt x="275979" y="409229"/>
                      </a:cubicBezTo>
                      <a:cubicBezTo>
                        <a:pt x="275646" y="418457"/>
                        <a:pt x="277948" y="427606"/>
                        <a:pt x="278835" y="436812"/>
                      </a:cubicBezTo>
                      <a:cubicBezTo>
                        <a:pt x="279002" y="438818"/>
                        <a:pt x="278688" y="441524"/>
                        <a:pt x="277330" y="442997"/>
                      </a:cubicBezTo>
                      <a:cubicBezTo>
                        <a:pt x="260099" y="463292"/>
                        <a:pt x="230451" y="464901"/>
                        <a:pt x="211427" y="446824"/>
                      </a:cubicBezTo>
                      <a:cubicBezTo>
                        <a:pt x="209954" y="445467"/>
                        <a:pt x="208941" y="442191"/>
                        <a:pt x="209401" y="440273"/>
                      </a:cubicBezTo>
                      <a:cubicBezTo>
                        <a:pt x="212477" y="426056"/>
                        <a:pt x="211775" y="412334"/>
                        <a:pt x="206434" y="398858"/>
                      </a:cubicBezTo>
                      <a:cubicBezTo>
                        <a:pt x="205748" y="397356"/>
                        <a:pt x="205990" y="394255"/>
                        <a:pt x="207223" y="393213"/>
                      </a:cubicBezTo>
                      <a:cubicBezTo>
                        <a:pt x="231524" y="370389"/>
                        <a:pt x="232881" y="331435"/>
                        <a:pt x="213263" y="300227"/>
                      </a:cubicBezTo>
                      <a:cubicBezTo>
                        <a:pt x="212417" y="298958"/>
                        <a:pt x="211768" y="297651"/>
                        <a:pt x="210849" y="295987"/>
                      </a:cubicBezTo>
                      <a:cubicBezTo>
                        <a:pt x="217525" y="293531"/>
                        <a:pt x="224114" y="291704"/>
                        <a:pt x="230359" y="289124"/>
                      </a:cubicBezTo>
                      <a:cubicBezTo>
                        <a:pt x="263644" y="275232"/>
                        <a:pt x="282205" y="244506"/>
                        <a:pt x="278448" y="208737"/>
                      </a:cubicBezTo>
                      <a:cubicBezTo>
                        <a:pt x="277932" y="203741"/>
                        <a:pt x="278998" y="200692"/>
                        <a:pt x="283559" y="197812"/>
                      </a:cubicBezTo>
                      <a:cubicBezTo>
                        <a:pt x="302800" y="185089"/>
                        <a:pt x="313049" y="166696"/>
                        <a:pt x="314933" y="142718"/>
                      </a:cubicBezTo>
                      <a:cubicBezTo>
                        <a:pt x="306726" y="142401"/>
                        <a:pt x="299111" y="141975"/>
                        <a:pt x="291729" y="141710"/>
                      </a:cubicBezTo>
                      <a:cubicBezTo>
                        <a:pt x="288305" y="184917"/>
                        <a:pt x="240257" y="198277"/>
                        <a:pt x="204653" y="172059"/>
                      </a:cubicBezTo>
                      <a:cubicBezTo>
                        <a:pt x="199850" y="178039"/>
                        <a:pt x="195085" y="184217"/>
                        <a:pt x="190282" y="190196"/>
                      </a:cubicBezTo>
                      <a:cubicBezTo>
                        <a:pt x="203291" y="203274"/>
                        <a:pt x="223160" y="209381"/>
                        <a:pt x="254302" y="210348"/>
                      </a:cubicBezTo>
                      <a:cubicBezTo>
                        <a:pt x="258834" y="241492"/>
                        <a:pt x="238558" y="268460"/>
                        <a:pt x="206445" y="272154"/>
                      </a:cubicBezTo>
                      <a:cubicBezTo>
                        <a:pt x="171144" y="276232"/>
                        <a:pt x="139743" y="266146"/>
                        <a:pt x="114462" y="240670"/>
                      </a:cubicBezTo>
                      <a:cubicBezTo>
                        <a:pt x="86234" y="212479"/>
                        <a:pt x="89402" y="167894"/>
                        <a:pt x="120246" y="146306"/>
                      </a:cubicBezTo>
                      <a:cubicBezTo>
                        <a:pt x="131958" y="138030"/>
                        <a:pt x="145083" y="135198"/>
                        <a:pt x="159117" y="137290"/>
                      </a:cubicBezTo>
                      <a:cubicBezTo>
                        <a:pt x="163311" y="137940"/>
                        <a:pt x="165136" y="136789"/>
                        <a:pt x="166880" y="133004"/>
                      </a:cubicBezTo>
                      <a:cubicBezTo>
                        <a:pt x="177313" y="110095"/>
                        <a:pt x="189847" y="88630"/>
                        <a:pt x="208914" y="71662"/>
                      </a:cubicBezTo>
                      <a:cubicBezTo>
                        <a:pt x="216957" y="64472"/>
                        <a:pt x="225490" y="58567"/>
                        <a:pt x="234805" y="54681"/>
                      </a:cubicBezTo>
                      <a:close/>
                      <a:moveTo>
                        <a:pt x="518054" y="685"/>
                      </a:moveTo>
                      <a:cubicBezTo>
                        <a:pt x="535695" y="-1964"/>
                        <a:pt x="551960" y="3383"/>
                        <a:pt x="567481" y="11310"/>
                      </a:cubicBezTo>
                      <a:cubicBezTo>
                        <a:pt x="586392" y="21056"/>
                        <a:pt x="602181" y="34843"/>
                        <a:pt x="617166" y="49796"/>
                      </a:cubicBezTo>
                      <a:cubicBezTo>
                        <a:pt x="619412" y="52029"/>
                        <a:pt x="621119" y="53546"/>
                        <a:pt x="624803" y="51439"/>
                      </a:cubicBezTo>
                      <a:cubicBezTo>
                        <a:pt x="645553" y="40272"/>
                        <a:pt x="666213" y="40732"/>
                        <a:pt x="685335" y="54921"/>
                      </a:cubicBezTo>
                      <a:cubicBezTo>
                        <a:pt x="704960" y="69628"/>
                        <a:pt x="713618" y="90027"/>
                        <a:pt x="709531" y="114208"/>
                      </a:cubicBezTo>
                      <a:cubicBezTo>
                        <a:pt x="704617" y="143838"/>
                        <a:pt x="686008" y="164388"/>
                        <a:pt x="661812" y="180063"/>
                      </a:cubicBezTo>
                      <a:cubicBezTo>
                        <a:pt x="646343" y="190051"/>
                        <a:pt x="629358" y="196244"/>
                        <a:pt x="610202" y="195099"/>
                      </a:cubicBezTo>
                      <a:cubicBezTo>
                        <a:pt x="586961" y="193894"/>
                        <a:pt x="565244" y="174481"/>
                        <a:pt x="562692" y="152954"/>
                      </a:cubicBezTo>
                      <a:cubicBezTo>
                        <a:pt x="585571" y="146688"/>
                        <a:pt x="602749" y="132718"/>
                        <a:pt x="615624" y="112005"/>
                      </a:cubicBezTo>
                      <a:cubicBezTo>
                        <a:pt x="608733" y="107779"/>
                        <a:pt x="602074" y="103714"/>
                        <a:pt x="594985" y="99523"/>
                      </a:cubicBezTo>
                      <a:cubicBezTo>
                        <a:pt x="584014" y="116217"/>
                        <a:pt x="569428" y="127672"/>
                        <a:pt x="549403" y="129539"/>
                      </a:cubicBezTo>
                      <a:cubicBezTo>
                        <a:pt x="528196" y="131624"/>
                        <a:pt x="513136" y="121778"/>
                        <a:pt x="503638" y="102348"/>
                      </a:cubicBezTo>
                      <a:cubicBezTo>
                        <a:pt x="496480" y="105504"/>
                        <a:pt x="489322" y="108659"/>
                        <a:pt x="481968" y="111852"/>
                      </a:cubicBezTo>
                      <a:cubicBezTo>
                        <a:pt x="491757" y="132858"/>
                        <a:pt x="507348" y="146680"/>
                        <a:pt x="529275" y="151795"/>
                      </a:cubicBezTo>
                      <a:cubicBezTo>
                        <a:pt x="536517" y="153512"/>
                        <a:pt x="538661" y="157394"/>
                        <a:pt x="540380" y="163391"/>
                      </a:cubicBezTo>
                      <a:cubicBezTo>
                        <a:pt x="547848" y="187270"/>
                        <a:pt x="562876" y="204659"/>
                        <a:pt x="586552" y="213729"/>
                      </a:cubicBezTo>
                      <a:cubicBezTo>
                        <a:pt x="601672" y="219490"/>
                        <a:pt x="617458" y="220036"/>
                        <a:pt x="633128" y="217751"/>
                      </a:cubicBezTo>
                      <a:cubicBezTo>
                        <a:pt x="632490" y="226425"/>
                        <a:pt x="631028" y="235047"/>
                        <a:pt x="631375" y="243538"/>
                      </a:cubicBezTo>
                      <a:cubicBezTo>
                        <a:pt x="632531" y="271842"/>
                        <a:pt x="644151" y="293936"/>
                        <a:pt x="670400" y="307011"/>
                      </a:cubicBezTo>
                      <a:cubicBezTo>
                        <a:pt x="672391" y="307865"/>
                        <a:pt x="674389" y="310959"/>
                        <a:pt x="674359" y="313002"/>
                      </a:cubicBezTo>
                      <a:cubicBezTo>
                        <a:pt x="674507" y="327029"/>
                        <a:pt x="678128" y="340009"/>
                        <a:pt x="686366" y="351523"/>
                      </a:cubicBezTo>
                      <a:cubicBezTo>
                        <a:pt x="688597" y="354777"/>
                        <a:pt x="688444" y="357250"/>
                        <a:pt x="686786" y="360408"/>
                      </a:cubicBezTo>
                      <a:cubicBezTo>
                        <a:pt x="674346" y="383485"/>
                        <a:pt x="647586" y="391893"/>
                        <a:pt x="624276" y="379293"/>
                      </a:cubicBezTo>
                      <a:cubicBezTo>
                        <a:pt x="622212" y="378045"/>
                        <a:pt x="620696" y="374251"/>
                        <a:pt x="620186" y="371494"/>
                      </a:cubicBezTo>
                      <a:cubicBezTo>
                        <a:pt x="616003" y="343340"/>
                        <a:pt x="601859" y="321918"/>
                        <a:pt x="577039" y="307763"/>
                      </a:cubicBezTo>
                      <a:cubicBezTo>
                        <a:pt x="575443" y="306837"/>
                        <a:pt x="573488" y="306179"/>
                        <a:pt x="571263" y="305164"/>
                      </a:cubicBezTo>
                      <a:cubicBezTo>
                        <a:pt x="567934" y="312501"/>
                        <a:pt x="564766" y="319605"/>
                        <a:pt x="561472" y="327139"/>
                      </a:cubicBezTo>
                      <a:cubicBezTo>
                        <a:pt x="582070" y="337186"/>
                        <a:pt x="594443" y="353436"/>
                        <a:pt x="596193" y="376131"/>
                      </a:cubicBezTo>
                      <a:cubicBezTo>
                        <a:pt x="598066" y="398396"/>
                        <a:pt x="590093" y="416979"/>
                        <a:pt x="571697" y="430972"/>
                      </a:cubicBezTo>
                      <a:cubicBezTo>
                        <a:pt x="575998" y="437714"/>
                        <a:pt x="580263" y="444259"/>
                        <a:pt x="584565" y="451001"/>
                      </a:cubicBezTo>
                      <a:cubicBezTo>
                        <a:pt x="602215" y="439591"/>
                        <a:pt x="612471" y="423437"/>
                        <a:pt x="618292" y="404232"/>
                      </a:cubicBezTo>
                      <a:cubicBezTo>
                        <a:pt x="656636" y="417720"/>
                        <a:pt x="688185" y="404353"/>
                        <a:pt x="707017" y="373985"/>
                      </a:cubicBezTo>
                      <a:cubicBezTo>
                        <a:pt x="717097" y="377826"/>
                        <a:pt x="726965" y="382724"/>
                        <a:pt x="737381" y="385077"/>
                      </a:cubicBezTo>
                      <a:cubicBezTo>
                        <a:pt x="747600" y="387467"/>
                        <a:pt x="758243" y="387740"/>
                        <a:pt x="767814" y="388823"/>
                      </a:cubicBezTo>
                      <a:cubicBezTo>
                        <a:pt x="767007" y="400991"/>
                        <a:pt x="766309" y="413750"/>
                        <a:pt x="765487" y="426939"/>
                      </a:cubicBezTo>
                      <a:cubicBezTo>
                        <a:pt x="708784" y="427639"/>
                        <a:pt x="673764" y="455296"/>
                        <a:pt x="665711" y="514227"/>
                      </a:cubicBezTo>
                      <a:cubicBezTo>
                        <a:pt x="646576" y="514301"/>
                        <a:pt x="629861" y="520852"/>
                        <a:pt x="615799" y="534043"/>
                      </a:cubicBezTo>
                      <a:cubicBezTo>
                        <a:pt x="614762" y="535049"/>
                        <a:pt x="612633" y="535647"/>
                        <a:pt x="611378" y="535471"/>
                      </a:cubicBezTo>
                      <a:cubicBezTo>
                        <a:pt x="587569" y="530093"/>
                        <a:pt x="565924" y="535315"/>
                        <a:pt x="545354" y="547467"/>
                      </a:cubicBezTo>
                      <a:cubicBezTo>
                        <a:pt x="544800" y="547774"/>
                        <a:pt x="544172" y="547686"/>
                        <a:pt x="543618" y="547992"/>
                      </a:cubicBezTo>
                      <a:cubicBezTo>
                        <a:pt x="504751" y="508527"/>
                        <a:pt x="497966" y="435430"/>
                        <a:pt x="543114" y="378809"/>
                      </a:cubicBezTo>
                      <a:cubicBezTo>
                        <a:pt x="513284" y="360692"/>
                        <a:pt x="490336" y="336822"/>
                        <a:pt x="481297" y="302233"/>
                      </a:cubicBezTo>
                      <a:cubicBezTo>
                        <a:pt x="471988" y="267287"/>
                        <a:pt x="479922" y="235266"/>
                        <a:pt x="497521" y="205940"/>
                      </a:cubicBezTo>
                      <a:cubicBezTo>
                        <a:pt x="488494" y="194571"/>
                        <a:pt x="478826" y="184135"/>
                        <a:pt x="471375" y="172476"/>
                      </a:cubicBezTo>
                      <a:cubicBezTo>
                        <a:pt x="446267" y="132505"/>
                        <a:pt x="440053" y="90061"/>
                        <a:pt x="460261" y="46197"/>
                      </a:cubicBezTo>
                      <a:cubicBezTo>
                        <a:pt x="471621" y="21691"/>
                        <a:pt x="490099" y="4833"/>
                        <a:pt x="518054" y="685"/>
                      </a:cubicBezTo>
                      <a:close/>
                    </a:path>
                  </a:pathLst>
                </a:custGeom>
                <a:grpFill/>
                <a:ln w="8005" cap="flat">
                  <a:noFill/>
                  <a:prstDash val="solid"/>
                  <a:miter/>
                </a:ln>
              </p:spPr>
              <p:txBody>
                <a:bodyPr wrap="square" rtlCol="0" anchor="ctr">
                  <a:no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9A95DACC-1B5C-4E29-986E-3780455845F5}"/>
                  </a:ext>
                </a:extLst>
              </p:cNvPr>
              <p:cNvGrpSpPr/>
              <p:nvPr/>
            </p:nvGrpSpPr>
            <p:grpSpPr>
              <a:xfrm flipH="1">
                <a:off x="8606893" y="2880474"/>
                <a:ext cx="3099195" cy="1809755"/>
                <a:chOff x="1627206" y="1551150"/>
                <a:chExt cx="6070988" cy="4084675"/>
              </a:xfrm>
            </p:grpSpPr>
            <p:sp>
              <p:nvSpPr>
                <p:cNvPr id="19" name="Rectangle 5">
                  <a:extLst>
                    <a:ext uri="{FF2B5EF4-FFF2-40B4-BE49-F238E27FC236}">
                      <a16:creationId xmlns:a16="http://schemas.microsoft.com/office/drawing/2014/main" id="{1032D7E4-FC8B-466B-BD82-4373AEAB5760}"/>
                    </a:ext>
                  </a:extLst>
                </p:cNvPr>
                <p:cNvSpPr/>
                <p:nvPr/>
              </p:nvSpPr>
              <p:spPr>
                <a:xfrm>
                  <a:off x="3268739" y="2309740"/>
                  <a:ext cx="2598977" cy="203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7024" h="2264776">
                      <a:moveTo>
                        <a:pt x="0" y="0"/>
                      </a:moveTo>
                      <a:lnTo>
                        <a:pt x="2897024" y="0"/>
                      </a:lnTo>
                      <a:lnTo>
                        <a:pt x="2897024" y="1891127"/>
                      </a:lnTo>
                      <a:cubicBezTo>
                        <a:pt x="2802822" y="1872712"/>
                        <a:pt x="2705549" y="1863893"/>
                        <a:pt x="2606215" y="1863893"/>
                      </a:cubicBezTo>
                      <a:cubicBezTo>
                        <a:pt x="2195568" y="1863893"/>
                        <a:pt x="1820122" y="2014603"/>
                        <a:pt x="1533076" y="2264776"/>
                      </a:cubicBezTo>
                      <a:cubicBezTo>
                        <a:pt x="1247202" y="2014157"/>
                        <a:pt x="872259" y="1863893"/>
                        <a:pt x="462219" y="1863893"/>
                      </a:cubicBezTo>
                      <a:cubicBezTo>
                        <a:pt x="301614" y="1863893"/>
                        <a:pt x="146393" y="1886946"/>
                        <a:pt x="0" y="1931001"/>
                      </a:cubicBez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20" name="Rectangle 5">
                  <a:extLst>
                    <a:ext uri="{FF2B5EF4-FFF2-40B4-BE49-F238E27FC236}">
                      <a16:creationId xmlns:a16="http://schemas.microsoft.com/office/drawing/2014/main" id="{A9A0F63D-59D0-4840-8158-B676E232BD2E}"/>
                    </a:ext>
                  </a:extLst>
                </p:cNvPr>
                <p:cNvSpPr/>
                <p:nvPr/>
              </p:nvSpPr>
              <p:spPr>
                <a:xfrm>
                  <a:off x="3268739" y="2704966"/>
                  <a:ext cx="2598977" cy="977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072" h="243840">
                      <a:moveTo>
                        <a:pt x="0" y="0"/>
                      </a:moveTo>
                      <a:lnTo>
                        <a:pt x="648072" y="0"/>
                      </a:lnTo>
                      <a:lnTo>
                        <a:pt x="648072" y="146327"/>
                      </a:lnTo>
                      <a:lnTo>
                        <a:pt x="359596" y="243840"/>
                      </a:lnTo>
                      <a:lnTo>
                        <a:pt x="0" y="128585"/>
                      </a:lnTo>
                      <a:close/>
                    </a:path>
                  </a:pathLst>
                </a:custGeom>
                <a:solidFill>
                  <a:schemeClr val="tx1">
                    <a:alpha val="2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21" name="Freeform 22">
                  <a:extLst>
                    <a:ext uri="{FF2B5EF4-FFF2-40B4-BE49-F238E27FC236}">
                      <a16:creationId xmlns:a16="http://schemas.microsoft.com/office/drawing/2014/main" id="{AC59FCDD-DD20-49BB-A087-1C6395C64CF8}"/>
                    </a:ext>
                  </a:extLst>
                </p:cNvPr>
                <p:cNvSpPr/>
                <p:nvPr/>
              </p:nvSpPr>
              <p:spPr>
                <a:xfrm>
                  <a:off x="1627206" y="1551150"/>
                  <a:ext cx="6070988" cy="1788713"/>
                </a:xfrm>
                <a:custGeom>
                  <a:avLst/>
                  <a:gdLst>
                    <a:gd name="connsiteX0" fmla="*/ 762000 w 1513840"/>
                    <a:gd name="connsiteY0" fmla="*/ 0 h 487680"/>
                    <a:gd name="connsiteX1" fmla="*/ 0 w 1513840"/>
                    <a:gd name="connsiteY1" fmla="*/ 233680 h 487680"/>
                    <a:gd name="connsiteX2" fmla="*/ 792480 w 1513840"/>
                    <a:gd name="connsiteY2" fmla="*/ 487680 h 487680"/>
                    <a:gd name="connsiteX3" fmla="*/ 1513840 w 1513840"/>
                    <a:gd name="connsiteY3" fmla="*/ 243840 h 487680"/>
                    <a:gd name="connsiteX4" fmla="*/ 762000 w 1513840"/>
                    <a:gd name="connsiteY4" fmla="*/ 0 h 4876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13840" h="487680">
                      <a:moveTo>
                        <a:pt x="762000" y="0"/>
                      </a:moveTo>
                      <a:lnTo>
                        <a:pt x="0" y="233680"/>
                      </a:lnTo>
                      <a:lnTo>
                        <a:pt x="792480" y="487680"/>
                      </a:lnTo>
                      <a:lnTo>
                        <a:pt x="1513840" y="243840"/>
                      </a:lnTo>
                      <a:lnTo>
                        <a:pt x="762000" y="0"/>
                      </a:ln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52537C5F-5650-4157-87B3-029E5B7E12D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662701" y="2187505"/>
                  <a:ext cx="1695374" cy="652907"/>
                </a:xfrm>
                <a:prstGeom prst="line">
                  <a:avLst/>
                </a:prstGeom>
                <a:solidFill>
                  <a:schemeClr val="accent4"/>
                </a:solidFill>
                <a:ln w="1905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77CBAB3C-9478-48C6-8258-0FAF97C497D6}"/>
                    </a:ext>
                  </a:extLst>
                </p:cNvPr>
                <p:cNvCxnSpPr>
                  <a:cxnSpLocks/>
                  <a:endCxn id="25" idx="4"/>
                </p:cNvCxnSpPr>
                <p:nvPr/>
              </p:nvCxnSpPr>
              <p:spPr>
                <a:xfrm flipH="1">
                  <a:off x="6364693" y="2816616"/>
                  <a:ext cx="0" cy="2121122"/>
                </a:xfrm>
                <a:prstGeom prst="line">
                  <a:avLst/>
                </a:prstGeom>
                <a:solidFill>
                  <a:schemeClr val="accent4"/>
                </a:solidFill>
                <a:ln w="1905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Isosceles Triangle 23">
                  <a:extLst>
                    <a:ext uri="{FF2B5EF4-FFF2-40B4-BE49-F238E27FC236}">
                      <a16:creationId xmlns:a16="http://schemas.microsoft.com/office/drawing/2014/main" id="{D92AFD72-424E-4A55-9E93-2690D1001F44}"/>
                    </a:ext>
                  </a:extLst>
                </p:cNvPr>
                <p:cNvSpPr/>
                <p:nvPr/>
              </p:nvSpPr>
              <p:spPr>
                <a:xfrm>
                  <a:off x="6134431" y="4714882"/>
                  <a:ext cx="460524" cy="920943"/>
                </a:xfrm>
                <a:prstGeom prst="triangl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C0DC4B00-BD42-4EA1-90AB-B23D344CC0B5}"/>
                    </a:ext>
                  </a:extLst>
                </p:cNvPr>
                <p:cNvSpPr/>
                <p:nvPr/>
              </p:nvSpPr>
              <p:spPr>
                <a:xfrm>
                  <a:off x="6246658" y="4665742"/>
                  <a:ext cx="236068" cy="271997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</p:grpSp>
        </p:grpSp>
      </p:grpSp>
      <p:sp>
        <p:nvSpPr>
          <p:cNvPr id="28" name="TextBox 48">
            <a:extLst>
              <a:ext uri="{FF2B5EF4-FFF2-40B4-BE49-F238E27FC236}">
                <a16:creationId xmlns:a16="http://schemas.microsoft.com/office/drawing/2014/main" id="{2D2F5893-3667-49FA-99E3-240754F3F776}"/>
              </a:ext>
            </a:extLst>
          </p:cNvPr>
          <p:cNvSpPr txBox="1"/>
          <p:nvPr/>
        </p:nvSpPr>
        <p:spPr>
          <a:xfrm>
            <a:off x="2140685" y="4832233"/>
            <a:ext cx="9467053" cy="1169551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cs-CZ" altLang="ko-KR" sz="3500" b="1" dirty="0" smtClean="0">
                <a:solidFill>
                  <a:schemeClr val="bg1"/>
                </a:solidFill>
                <a:cs typeface="Arial" pitchFamily="34" charset="0"/>
              </a:rPr>
              <a:t>                        Délka studia: 2 roky</a:t>
            </a:r>
          </a:p>
          <a:p>
            <a:r>
              <a:rPr lang="cs-CZ" altLang="ko-KR" sz="3500" b="1" dirty="0" smtClean="0">
                <a:solidFill>
                  <a:schemeClr val="bg1"/>
                </a:solidFill>
                <a:cs typeface="Arial" pitchFamily="34" charset="0"/>
              </a:rPr>
              <a:t>               Střední vzdělání </a:t>
            </a:r>
            <a:r>
              <a:rPr lang="cs-CZ" altLang="ko-KR" sz="3500" b="1" dirty="0" smtClean="0">
                <a:solidFill>
                  <a:srgbClr val="FF0000"/>
                </a:solidFill>
                <a:cs typeface="Arial" pitchFamily="34" charset="0"/>
              </a:rPr>
              <a:t>s výučním listem</a:t>
            </a:r>
            <a:endParaRPr lang="ko-KR" altLang="en-US" sz="3500" b="1" dirty="0">
              <a:solidFill>
                <a:srgbClr val="FF0000"/>
              </a:solidFill>
              <a:cs typeface="Arial" pitchFamily="34" charset="0"/>
            </a:endParaRPr>
          </a:p>
        </p:txBody>
      </p:sp>
      <p:sp>
        <p:nvSpPr>
          <p:cNvPr id="3" name="Tlačítko akce: Informace 2">
            <a:hlinkClick r:id="" action="ppaction://noaction" highlightClick="1"/>
          </p:cNvPr>
          <p:cNvSpPr/>
          <p:nvPr/>
        </p:nvSpPr>
        <p:spPr>
          <a:xfrm>
            <a:off x="3963993" y="4636293"/>
            <a:ext cx="975220" cy="688735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9" name="Straight Connector 56">
            <a:extLst>
              <a:ext uri="{FF2B5EF4-FFF2-40B4-BE49-F238E27FC236}">
                <a16:creationId xmlns:a16="http://schemas.microsoft.com/office/drawing/2014/main" id="{3249D88A-9C39-4C00-B90A-4806B6B00545}"/>
              </a:ext>
            </a:extLst>
          </p:cNvPr>
          <p:cNvCxnSpPr>
            <a:cxnSpLocks/>
          </p:cNvCxnSpPr>
          <p:nvPr/>
        </p:nvCxnSpPr>
        <p:spPr>
          <a:xfrm>
            <a:off x="11838940" y="177597"/>
            <a:ext cx="0" cy="6376772"/>
          </a:xfrm>
          <a:prstGeom prst="line">
            <a:avLst/>
          </a:prstGeom>
          <a:solidFill>
            <a:schemeClr val="accent4"/>
          </a:solidFill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56">
            <a:extLst>
              <a:ext uri="{FF2B5EF4-FFF2-40B4-BE49-F238E27FC236}">
                <a16:creationId xmlns:a16="http://schemas.microsoft.com/office/drawing/2014/main" id="{3249D88A-9C39-4C00-B90A-4806B6B00545}"/>
              </a:ext>
            </a:extLst>
          </p:cNvPr>
          <p:cNvCxnSpPr>
            <a:cxnSpLocks/>
          </p:cNvCxnSpPr>
          <p:nvPr/>
        </p:nvCxnSpPr>
        <p:spPr>
          <a:xfrm>
            <a:off x="429260" y="177597"/>
            <a:ext cx="0" cy="6376772"/>
          </a:xfrm>
          <a:prstGeom prst="line">
            <a:avLst/>
          </a:prstGeom>
          <a:solidFill>
            <a:schemeClr val="accent4"/>
          </a:solidFill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45">
            <a:extLst>
              <a:ext uri="{FF2B5EF4-FFF2-40B4-BE49-F238E27FC236}">
                <a16:creationId xmlns:a16="http://schemas.microsoft.com/office/drawing/2014/main" id="{5D8868CC-DBF1-4BBA-B2B6-435B2C4AB141}"/>
              </a:ext>
            </a:extLst>
          </p:cNvPr>
          <p:cNvCxnSpPr>
            <a:cxnSpLocks/>
          </p:cNvCxnSpPr>
          <p:nvPr/>
        </p:nvCxnSpPr>
        <p:spPr>
          <a:xfrm flipH="1" flipV="1">
            <a:off x="429260" y="6509828"/>
            <a:ext cx="11409680" cy="55695"/>
          </a:xfrm>
          <a:prstGeom prst="line">
            <a:avLst/>
          </a:prstGeom>
          <a:solidFill>
            <a:schemeClr val="accent4"/>
          </a:solidFill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45">
            <a:extLst>
              <a:ext uri="{FF2B5EF4-FFF2-40B4-BE49-F238E27FC236}">
                <a16:creationId xmlns:a16="http://schemas.microsoft.com/office/drawing/2014/main" id="{5D8868CC-DBF1-4BBA-B2B6-435B2C4AB141}"/>
              </a:ext>
            </a:extLst>
          </p:cNvPr>
          <p:cNvCxnSpPr>
            <a:cxnSpLocks/>
          </p:cNvCxnSpPr>
          <p:nvPr/>
        </p:nvCxnSpPr>
        <p:spPr>
          <a:xfrm flipH="1" flipV="1">
            <a:off x="427717" y="177596"/>
            <a:ext cx="11409680" cy="55695"/>
          </a:xfrm>
          <a:prstGeom prst="line">
            <a:avLst/>
          </a:prstGeom>
          <a:solidFill>
            <a:schemeClr val="accent4"/>
          </a:solidFill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1118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Ovál 96"/>
          <p:cNvSpPr/>
          <p:nvPr/>
        </p:nvSpPr>
        <p:spPr>
          <a:xfrm>
            <a:off x="8820528" y="496364"/>
            <a:ext cx="1923931" cy="1810852"/>
          </a:xfrm>
          <a:prstGeom prst="ellipse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6" name="Ovál 95"/>
          <p:cNvSpPr/>
          <p:nvPr/>
        </p:nvSpPr>
        <p:spPr>
          <a:xfrm>
            <a:off x="4704550" y="1287412"/>
            <a:ext cx="1923931" cy="1810852"/>
          </a:xfrm>
          <a:prstGeom prst="ellipse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5" name="Ovál 94"/>
          <p:cNvSpPr/>
          <p:nvPr/>
        </p:nvSpPr>
        <p:spPr>
          <a:xfrm>
            <a:off x="762290" y="493748"/>
            <a:ext cx="1923931" cy="1810852"/>
          </a:xfrm>
          <a:prstGeom prst="ellipse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Ovál 9"/>
          <p:cNvSpPr/>
          <p:nvPr/>
        </p:nvSpPr>
        <p:spPr>
          <a:xfrm>
            <a:off x="3344" y="330309"/>
            <a:ext cx="2158410" cy="2052084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21BB3ACD-39D6-4B07-B165-F979837486AA}"/>
              </a:ext>
            </a:extLst>
          </p:cNvPr>
          <p:cNvSpPr txBox="1">
            <a:spLocks/>
          </p:cNvSpPr>
          <p:nvPr/>
        </p:nvSpPr>
        <p:spPr>
          <a:xfrm>
            <a:off x="3905990" y="64245"/>
            <a:ext cx="4319050" cy="724247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4500" b="1" dirty="0" smtClean="0">
                <a:solidFill>
                  <a:srgbClr val="FF0000"/>
                </a:solidFill>
              </a:rPr>
              <a:t>K</a:t>
            </a:r>
            <a:r>
              <a:rPr lang="cs-CZ" sz="4500" b="1" dirty="0" smtClean="0">
                <a:solidFill>
                  <a:schemeClr val="bg1"/>
                </a:solidFill>
              </a:rPr>
              <a:t>ONTAKT</a:t>
            </a:r>
            <a:r>
              <a:rPr lang="cs-CZ" sz="4500" b="1" dirty="0" smtClean="0">
                <a:solidFill>
                  <a:srgbClr val="FF0000"/>
                </a:solidFill>
              </a:rPr>
              <a:t>Y</a:t>
            </a:r>
            <a:endParaRPr lang="en-US" sz="4500" b="1" dirty="0">
              <a:solidFill>
                <a:srgbClr val="FF0000"/>
              </a:solidFill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231869" y="845513"/>
            <a:ext cx="234405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ko-KR" sz="2500" b="1" dirty="0" smtClean="0">
                <a:solidFill>
                  <a:schemeClr val="bg1"/>
                </a:solidFill>
              </a:rPr>
              <a:t>  Koordinátor </a:t>
            </a:r>
            <a:endParaRPr lang="cs-CZ" altLang="ko-KR" sz="2500" b="1" dirty="0">
              <a:solidFill>
                <a:schemeClr val="bg1"/>
              </a:solidFill>
            </a:endParaRPr>
          </a:p>
          <a:p>
            <a:r>
              <a:rPr lang="cs-CZ" altLang="ko-KR" sz="2500" b="1" dirty="0">
                <a:solidFill>
                  <a:schemeClr val="bg1"/>
                </a:solidFill>
              </a:rPr>
              <a:t> </a:t>
            </a:r>
            <a:r>
              <a:rPr lang="cs-CZ" altLang="ko-KR" sz="2500" b="1" dirty="0" smtClean="0">
                <a:solidFill>
                  <a:schemeClr val="bg1"/>
                </a:solidFill>
              </a:rPr>
              <a:t> pro </a:t>
            </a:r>
            <a:r>
              <a:rPr lang="cs-CZ" altLang="ko-KR" sz="2500" b="1" dirty="0">
                <a:solidFill>
                  <a:schemeClr val="bg1"/>
                </a:solidFill>
              </a:rPr>
              <a:t>studium</a:t>
            </a:r>
            <a:endParaRPr lang="en-US" altLang="ko-KR" sz="2500" b="1" dirty="0">
              <a:solidFill>
                <a:schemeClr val="bg1"/>
              </a:solidFill>
            </a:endParaRPr>
          </a:p>
        </p:txBody>
      </p:sp>
      <p:grpSp>
        <p:nvGrpSpPr>
          <p:cNvPr id="6" name="그룹 8">
            <a:extLst>
              <a:ext uri="{FF2B5EF4-FFF2-40B4-BE49-F238E27FC236}">
                <a16:creationId xmlns:a16="http://schemas.microsoft.com/office/drawing/2014/main" id="{05870B17-53C9-4353-9E2A-9F2B41670D8D}"/>
              </a:ext>
            </a:extLst>
          </p:cNvPr>
          <p:cNvGrpSpPr/>
          <p:nvPr/>
        </p:nvGrpSpPr>
        <p:grpSpPr>
          <a:xfrm>
            <a:off x="300768" y="3530201"/>
            <a:ext cx="3754967" cy="852338"/>
            <a:chOff x="540966" y="4653205"/>
            <a:chExt cx="3827695" cy="852338"/>
          </a:xfrm>
        </p:grpSpPr>
        <p:sp>
          <p:nvSpPr>
            <p:cNvPr id="11" name="Isosceles Triangle 7">
              <a:extLst>
                <a:ext uri="{FF2B5EF4-FFF2-40B4-BE49-F238E27FC236}">
                  <a16:creationId xmlns:a16="http://schemas.microsoft.com/office/drawing/2014/main" id="{0CBAC5A2-23A3-4767-8978-4B36642549B3}"/>
                </a:ext>
              </a:extLst>
            </p:cNvPr>
            <p:cNvSpPr/>
            <p:nvPr/>
          </p:nvSpPr>
          <p:spPr>
            <a:xfrm>
              <a:off x="540966" y="4696009"/>
              <a:ext cx="385513" cy="346912"/>
            </a:xfrm>
            <a:custGeom>
              <a:avLst/>
              <a:gdLst/>
              <a:ahLst/>
              <a:cxnLst/>
              <a:rect l="l" t="t" r="r" b="b"/>
              <a:pathLst>
                <a:path w="3974643" h="2769493">
                  <a:moveTo>
                    <a:pt x="2571683" y="1503312"/>
                  </a:moveTo>
                  <a:lnTo>
                    <a:pt x="3971139" y="2769493"/>
                  </a:lnTo>
                  <a:lnTo>
                    <a:pt x="11139" y="2769493"/>
                  </a:lnTo>
                  <a:lnTo>
                    <a:pt x="1379949" y="1519144"/>
                  </a:lnTo>
                  <a:lnTo>
                    <a:pt x="1958490" y="2051854"/>
                  </a:lnTo>
                  <a:close/>
                  <a:moveTo>
                    <a:pt x="3937314" y="281663"/>
                  </a:moveTo>
                  <a:lnTo>
                    <a:pt x="3937314" y="2593551"/>
                  </a:lnTo>
                  <a:lnTo>
                    <a:pt x="2677314" y="1415127"/>
                  </a:lnTo>
                  <a:lnTo>
                    <a:pt x="2832378" y="1270103"/>
                  </a:lnTo>
                  <a:close/>
                  <a:moveTo>
                    <a:pt x="0" y="248514"/>
                  </a:moveTo>
                  <a:lnTo>
                    <a:pt x="1254302" y="1403451"/>
                  </a:lnTo>
                  <a:lnTo>
                    <a:pt x="0" y="2576545"/>
                  </a:lnTo>
                  <a:close/>
                  <a:moveTo>
                    <a:pt x="7636" y="0"/>
                  </a:moveTo>
                  <a:lnTo>
                    <a:pt x="3974643" y="0"/>
                  </a:lnTo>
                  <a:lnTo>
                    <a:pt x="1962498" y="180000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200">
                <a:solidFill>
                  <a:schemeClr val="tx1"/>
                </a:solidFill>
              </a:endParaRPr>
            </a:p>
          </p:txBody>
        </p:sp>
        <p:sp>
          <p:nvSpPr>
            <p:cNvPr id="12" name="직사각형 36">
              <a:extLst>
                <a:ext uri="{FF2B5EF4-FFF2-40B4-BE49-F238E27FC236}">
                  <a16:creationId xmlns:a16="http://schemas.microsoft.com/office/drawing/2014/main" id="{4B50319B-98CF-4D3B-8B86-198016B45301}"/>
                </a:ext>
              </a:extLst>
            </p:cNvPr>
            <p:cNvSpPr/>
            <p:nvPr/>
          </p:nvSpPr>
          <p:spPr>
            <a:xfrm>
              <a:off x="998503" y="4653205"/>
              <a:ext cx="337015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altLang="ko-KR" b="1" dirty="0" smtClean="0">
                  <a:solidFill>
                    <a:schemeClr val="bg1"/>
                  </a:solidFill>
                </a:rPr>
                <a:t>sarkapaletarova@gmail.com</a:t>
              </a:r>
              <a:endParaRPr lang="en-US" altLang="ko-KR" b="1" dirty="0">
                <a:solidFill>
                  <a:schemeClr val="bg1"/>
                </a:solidFill>
              </a:endParaRPr>
            </a:p>
          </p:txBody>
        </p:sp>
        <p:sp>
          <p:nvSpPr>
            <p:cNvPr id="14" name="직사각형 38">
              <a:extLst>
                <a:ext uri="{FF2B5EF4-FFF2-40B4-BE49-F238E27FC236}">
                  <a16:creationId xmlns:a16="http://schemas.microsoft.com/office/drawing/2014/main" id="{64319DE9-738F-4BB4-A6E1-4DE8F3D61DAB}"/>
                </a:ext>
              </a:extLst>
            </p:cNvPr>
            <p:cNvSpPr/>
            <p:nvPr/>
          </p:nvSpPr>
          <p:spPr>
            <a:xfrm>
              <a:off x="965213" y="4766879"/>
              <a:ext cx="2324508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altLang="ko-KR" sz="1200" dirty="0"/>
                <a:t> </a:t>
              </a:r>
              <a:endParaRPr lang="cs-CZ" altLang="ko-KR" sz="1200" dirty="0" smtClean="0"/>
            </a:p>
            <a:p>
              <a:endParaRPr lang="cs-CZ" altLang="ko-KR" sz="1200" b="1" dirty="0"/>
            </a:p>
            <a:p>
              <a:r>
                <a:rPr lang="cs-CZ" altLang="ko-KR" sz="1200" b="1" dirty="0" smtClean="0"/>
                <a:t> </a:t>
              </a:r>
              <a:r>
                <a:rPr lang="cs-CZ" altLang="ko-KR" b="1" dirty="0" smtClean="0">
                  <a:solidFill>
                    <a:schemeClr val="bg1"/>
                  </a:solidFill>
                </a:rPr>
                <a:t>+ 420 776 599  476</a:t>
              </a:r>
              <a:endParaRPr lang="en-US" altLang="ko-KR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6" name="Obrázek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637" y="4027173"/>
            <a:ext cx="329999" cy="392174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257" y="4539804"/>
            <a:ext cx="430258" cy="388281"/>
          </a:xfrm>
          <a:prstGeom prst="rect">
            <a:avLst/>
          </a:prstGeom>
        </p:spPr>
      </p:pic>
      <p:sp>
        <p:nvSpPr>
          <p:cNvPr id="19" name="직사각형 38">
            <a:extLst>
              <a:ext uri="{FF2B5EF4-FFF2-40B4-BE49-F238E27FC236}">
                <a16:creationId xmlns:a16="http://schemas.microsoft.com/office/drawing/2014/main" id="{64319DE9-738F-4BB4-A6E1-4DE8F3D61DAB}"/>
              </a:ext>
            </a:extLst>
          </p:cNvPr>
          <p:cNvSpPr/>
          <p:nvPr/>
        </p:nvSpPr>
        <p:spPr>
          <a:xfrm>
            <a:off x="756861" y="4148002"/>
            <a:ext cx="23351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ko-KR" sz="1200" dirty="0"/>
              <a:t> </a:t>
            </a:r>
            <a:endParaRPr lang="cs-CZ" altLang="ko-KR" sz="1200" dirty="0" smtClean="0"/>
          </a:p>
          <a:p>
            <a:endParaRPr lang="cs-CZ" altLang="ko-KR" b="1" dirty="0"/>
          </a:p>
          <a:p>
            <a:r>
              <a:rPr lang="cs-CZ" altLang="ko-KR" b="1" dirty="0" smtClean="0"/>
              <a:t> </a:t>
            </a:r>
            <a:r>
              <a:rPr lang="cs-CZ" altLang="ko-KR" b="1" dirty="0" smtClean="0">
                <a:solidFill>
                  <a:schemeClr val="bg1"/>
                </a:solidFill>
              </a:rPr>
              <a:t>+ 420 776 599  476</a:t>
            </a:r>
            <a:endParaRPr lang="en-US" altLang="ko-KR" b="1" dirty="0">
              <a:solidFill>
                <a:schemeClr val="bg1"/>
              </a:solidFill>
            </a:endParaRPr>
          </a:p>
        </p:txBody>
      </p:sp>
      <p:sp>
        <p:nvSpPr>
          <p:cNvPr id="20" name="직사각형 3">
            <a:extLst>
              <a:ext uri="{FF2B5EF4-FFF2-40B4-BE49-F238E27FC236}">
                <a16:creationId xmlns:a16="http://schemas.microsoft.com/office/drawing/2014/main" id="{D58A3201-FB21-4C1D-B6F3-448D39085AB1}"/>
              </a:ext>
            </a:extLst>
          </p:cNvPr>
          <p:cNvSpPr/>
          <p:nvPr/>
        </p:nvSpPr>
        <p:spPr>
          <a:xfrm>
            <a:off x="199431" y="3009557"/>
            <a:ext cx="2877034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ko-KR" sz="2500" b="1" dirty="0" smtClean="0">
                <a:solidFill>
                  <a:schemeClr val="bg1"/>
                </a:solidFill>
              </a:rPr>
              <a:t>Šárka </a:t>
            </a:r>
            <a:r>
              <a:rPr lang="cs-CZ" altLang="ko-KR" sz="2500" b="1" dirty="0" err="1" smtClean="0">
                <a:solidFill>
                  <a:schemeClr val="bg1"/>
                </a:solidFill>
              </a:rPr>
              <a:t>Paletářová</a:t>
            </a:r>
            <a:endParaRPr lang="ko-KR" altLang="en-US" sz="2500" b="1" dirty="0">
              <a:solidFill>
                <a:schemeClr val="bg1"/>
              </a:solidFill>
            </a:endParaRPr>
          </a:p>
        </p:txBody>
      </p:sp>
      <p:sp>
        <p:nvSpPr>
          <p:cNvPr id="24" name="직사각형 3">
            <a:extLst>
              <a:ext uri="{FF2B5EF4-FFF2-40B4-BE49-F238E27FC236}">
                <a16:creationId xmlns:a16="http://schemas.microsoft.com/office/drawing/2014/main" id="{D58A3201-FB21-4C1D-B6F3-448D39085AB1}"/>
              </a:ext>
            </a:extLst>
          </p:cNvPr>
          <p:cNvSpPr/>
          <p:nvPr/>
        </p:nvSpPr>
        <p:spPr>
          <a:xfrm>
            <a:off x="3872395" y="3948376"/>
            <a:ext cx="4029151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ko-KR" sz="2500" b="1" dirty="0" smtClean="0">
                <a:solidFill>
                  <a:schemeClr val="bg1"/>
                </a:solidFill>
              </a:rPr>
              <a:t>Lenka </a:t>
            </a:r>
            <a:r>
              <a:rPr lang="cs-CZ" altLang="ko-KR" sz="2500" b="1" dirty="0" err="1" smtClean="0">
                <a:solidFill>
                  <a:schemeClr val="bg1"/>
                </a:solidFill>
              </a:rPr>
              <a:t>Woloszczuková</a:t>
            </a:r>
            <a:endParaRPr lang="ko-KR" altLang="en-US" sz="2500" b="1" dirty="0">
              <a:solidFill>
                <a:schemeClr val="bg1"/>
              </a:solidFill>
            </a:endParaRPr>
          </a:p>
        </p:txBody>
      </p:sp>
      <p:sp>
        <p:nvSpPr>
          <p:cNvPr id="26" name="직사각형 4">
            <a:extLst>
              <a:ext uri="{FF2B5EF4-FFF2-40B4-BE49-F238E27FC236}">
                <a16:creationId xmlns:a16="http://schemas.microsoft.com/office/drawing/2014/main" id="{B9660B97-12C5-4F60-9DF0-0DA031413E57}"/>
              </a:ext>
            </a:extLst>
          </p:cNvPr>
          <p:cNvSpPr/>
          <p:nvPr/>
        </p:nvSpPr>
        <p:spPr>
          <a:xfrm>
            <a:off x="8013443" y="2137939"/>
            <a:ext cx="161417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ko-K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endParaRPr lang="cs-CZ" altLang="ko-KR" sz="2200" b="1" dirty="0">
              <a:solidFill>
                <a:schemeClr val="bg1"/>
              </a:solidFill>
            </a:endParaRPr>
          </a:p>
        </p:txBody>
      </p:sp>
      <p:grpSp>
        <p:nvGrpSpPr>
          <p:cNvPr id="27" name="그룹 8">
            <a:extLst>
              <a:ext uri="{FF2B5EF4-FFF2-40B4-BE49-F238E27FC236}">
                <a16:creationId xmlns:a16="http://schemas.microsoft.com/office/drawing/2014/main" id="{05870B17-53C9-4353-9E2A-9F2B41670D8D}"/>
              </a:ext>
            </a:extLst>
          </p:cNvPr>
          <p:cNvGrpSpPr/>
          <p:nvPr/>
        </p:nvGrpSpPr>
        <p:grpSpPr>
          <a:xfrm>
            <a:off x="3933004" y="4464169"/>
            <a:ext cx="3859871" cy="1378480"/>
            <a:chOff x="540966" y="4672855"/>
            <a:chExt cx="3934631" cy="1378480"/>
          </a:xfrm>
        </p:grpSpPr>
        <p:sp>
          <p:nvSpPr>
            <p:cNvPr id="28" name="Isosceles Triangle 7">
              <a:extLst>
                <a:ext uri="{FF2B5EF4-FFF2-40B4-BE49-F238E27FC236}">
                  <a16:creationId xmlns:a16="http://schemas.microsoft.com/office/drawing/2014/main" id="{0CBAC5A2-23A3-4767-8978-4B36642549B3}"/>
                </a:ext>
              </a:extLst>
            </p:cNvPr>
            <p:cNvSpPr/>
            <p:nvPr/>
          </p:nvSpPr>
          <p:spPr>
            <a:xfrm>
              <a:off x="540966" y="4696009"/>
              <a:ext cx="385513" cy="346912"/>
            </a:xfrm>
            <a:custGeom>
              <a:avLst/>
              <a:gdLst/>
              <a:ahLst/>
              <a:cxnLst/>
              <a:rect l="l" t="t" r="r" b="b"/>
              <a:pathLst>
                <a:path w="3974643" h="2769493">
                  <a:moveTo>
                    <a:pt x="2571683" y="1503312"/>
                  </a:moveTo>
                  <a:lnTo>
                    <a:pt x="3971139" y="2769493"/>
                  </a:lnTo>
                  <a:lnTo>
                    <a:pt x="11139" y="2769493"/>
                  </a:lnTo>
                  <a:lnTo>
                    <a:pt x="1379949" y="1519144"/>
                  </a:lnTo>
                  <a:lnTo>
                    <a:pt x="1958490" y="2051854"/>
                  </a:lnTo>
                  <a:close/>
                  <a:moveTo>
                    <a:pt x="3937314" y="281663"/>
                  </a:moveTo>
                  <a:lnTo>
                    <a:pt x="3937314" y="2593551"/>
                  </a:lnTo>
                  <a:lnTo>
                    <a:pt x="2677314" y="1415127"/>
                  </a:lnTo>
                  <a:lnTo>
                    <a:pt x="2832378" y="1270103"/>
                  </a:lnTo>
                  <a:close/>
                  <a:moveTo>
                    <a:pt x="0" y="248514"/>
                  </a:moveTo>
                  <a:lnTo>
                    <a:pt x="1254302" y="1403451"/>
                  </a:lnTo>
                  <a:lnTo>
                    <a:pt x="0" y="2576545"/>
                  </a:lnTo>
                  <a:close/>
                  <a:moveTo>
                    <a:pt x="7636" y="0"/>
                  </a:moveTo>
                  <a:lnTo>
                    <a:pt x="3974643" y="0"/>
                  </a:lnTo>
                  <a:lnTo>
                    <a:pt x="1962498" y="180000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200">
                <a:solidFill>
                  <a:schemeClr val="tx1"/>
                </a:solidFill>
              </a:endParaRPr>
            </a:p>
          </p:txBody>
        </p:sp>
        <p:sp>
          <p:nvSpPr>
            <p:cNvPr id="29" name="직사각형 36">
              <a:extLst>
                <a:ext uri="{FF2B5EF4-FFF2-40B4-BE49-F238E27FC236}">
                  <a16:creationId xmlns:a16="http://schemas.microsoft.com/office/drawing/2014/main" id="{4B50319B-98CF-4D3B-8B86-198016B45301}"/>
                </a:ext>
              </a:extLst>
            </p:cNvPr>
            <p:cNvSpPr/>
            <p:nvPr/>
          </p:nvSpPr>
          <p:spPr>
            <a:xfrm>
              <a:off x="1105439" y="4672855"/>
              <a:ext cx="337015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altLang="ko-KR" b="1" dirty="0">
                  <a:solidFill>
                    <a:schemeClr val="bg1"/>
                  </a:solidFill>
                </a:rPr>
                <a:t>dd.skola@seznam.cz</a:t>
              </a:r>
              <a:endParaRPr lang="en-US" altLang="ko-KR" b="1" dirty="0">
                <a:solidFill>
                  <a:schemeClr val="bg1"/>
                </a:solidFill>
              </a:endParaRPr>
            </a:p>
          </p:txBody>
        </p:sp>
        <p:sp>
          <p:nvSpPr>
            <p:cNvPr id="31" name="직사각형 38">
              <a:extLst>
                <a:ext uri="{FF2B5EF4-FFF2-40B4-BE49-F238E27FC236}">
                  <a16:creationId xmlns:a16="http://schemas.microsoft.com/office/drawing/2014/main" id="{64319DE9-738F-4BB4-A6E1-4DE8F3D61DAB}"/>
                </a:ext>
              </a:extLst>
            </p:cNvPr>
            <p:cNvSpPr/>
            <p:nvPr/>
          </p:nvSpPr>
          <p:spPr>
            <a:xfrm>
              <a:off x="953533" y="5312671"/>
              <a:ext cx="2380417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altLang="ko-KR" sz="1200" dirty="0"/>
                <a:t> </a:t>
              </a:r>
              <a:endParaRPr lang="cs-CZ" altLang="ko-KR" sz="1200" dirty="0" smtClean="0"/>
            </a:p>
            <a:p>
              <a:endParaRPr lang="cs-CZ" altLang="ko-KR" sz="1200" b="1" dirty="0"/>
            </a:p>
            <a:p>
              <a:r>
                <a:rPr lang="cs-CZ" altLang="ko-KR" b="1" dirty="0" smtClean="0">
                  <a:solidFill>
                    <a:schemeClr val="bg1"/>
                  </a:solidFill>
                </a:rPr>
                <a:t>  + </a:t>
              </a:r>
              <a:r>
                <a:rPr lang="cs-CZ" altLang="ko-KR" b="1" dirty="0">
                  <a:solidFill>
                    <a:schemeClr val="bg1"/>
                  </a:solidFill>
                </a:rPr>
                <a:t>420 734 313 888</a:t>
              </a:r>
              <a:endParaRPr lang="en-US" altLang="ko-KR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33" name="Obrázek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5990" y="5473317"/>
            <a:ext cx="430258" cy="388281"/>
          </a:xfrm>
          <a:prstGeom prst="rect">
            <a:avLst/>
          </a:prstGeom>
        </p:spPr>
      </p:pic>
      <p:sp>
        <p:nvSpPr>
          <p:cNvPr id="34" name="직사각형 38">
            <a:extLst>
              <a:ext uri="{FF2B5EF4-FFF2-40B4-BE49-F238E27FC236}">
                <a16:creationId xmlns:a16="http://schemas.microsoft.com/office/drawing/2014/main" id="{64319DE9-738F-4BB4-A6E1-4DE8F3D61DAB}"/>
              </a:ext>
            </a:extLst>
          </p:cNvPr>
          <p:cNvSpPr/>
          <p:nvPr/>
        </p:nvSpPr>
        <p:spPr>
          <a:xfrm>
            <a:off x="4424457" y="4608512"/>
            <a:ext cx="233518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ko-KR" sz="1200" dirty="0"/>
              <a:t> </a:t>
            </a:r>
            <a:endParaRPr lang="cs-CZ" altLang="ko-KR" sz="1200" dirty="0" smtClean="0"/>
          </a:p>
          <a:p>
            <a:endParaRPr lang="cs-CZ" altLang="ko-KR" sz="1200" b="1" dirty="0"/>
          </a:p>
          <a:p>
            <a:r>
              <a:rPr lang="cs-CZ" altLang="ko-KR" b="1" dirty="0" smtClean="0">
                <a:solidFill>
                  <a:schemeClr val="bg1"/>
                </a:solidFill>
              </a:rPr>
              <a:t> </a:t>
            </a:r>
            <a:r>
              <a:rPr lang="cs-CZ" altLang="ko-KR" b="1" dirty="0">
                <a:solidFill>
                  <a:schemeClr val="bg1"/>
                </a:solidFill>
              </a:rPr>
              <a:t>+ 420 734 313 888</a:t>
            </a:r>
            <a:endParaRPr lang="en-US" altLang="ko-KR" b="1" dirty="0">
              <a:solidFill>
                <a:schemeClr val="bg1"/>
              </a:solidFill>
            </a:endParaRPr>
          </a:p>
        </p:txBody>
      </p:sp>
      <p:grpSp>
        <p:nvGrpSpPr>
          <p:cNvPr id="35" name="Group 3">
            <a:extLst>
              <a:ext uri="{FF2B5EF4-FFF2-40B4-BE49-F238E27FC236}">
                <a16:creationId xmlns:a16="http://schemas.microsoft.com/office/drawing/2014/main" id="{05CFB8BC-7634-40A6-8E21-4A65FF3C97A5}"/>
              </a:ext>
            </a:extLst>
          </p:cNvPr>
          <p:cNvGrpSpPr/>
          <p:nvPr/>
        </p:nvGrpSpPr>
        <p:grpSpPr>
          <a:xfrm>
            <a:off x="183068" y="2461865"/>
            <a:ext cx="1102324" cy="580031"/>
            <a:chOff x="1525348" y="1579815"/>
            <a:chExt cx="6070988" cy="2761700"/>
          </a:xfrm>
        </p:grpSpPr>
        <p:sp>
          <p:nvSpPr>
            <p:cNvPr id="36" name="Rectangle 5">
              <a:extLst>
                <a:ext uri="{FF2B5EF4-FFF2-40B4-BE49-F238E27FC236}">
                  <a16:creationId xmlns:a16="http://schemas.microsoft.com/office/drawing/2014/main" id="{3F197747-1FFA-4951-9C67-F7B85727AE9D}"/>
                </a:ext>
              </a:extLst>
            </p:cNvPr>
            <p:cNvSpPr/>
            <p:nvPr/>
          </p:nvSpPr>
          <p:spPr>
            <a:xfrm>
              <a:off x="3268739" y="2309740"/>
              <a:ext cx="2598977" cy="2031775"/>
            </a:xfrm>
            <a:custGeom>
              <a:avLst/>
              <a:gdLst/>
              <a:ahLst/>
              <a:cxnLst/>
              <a:rect l="l" t="t" r="r" b="b"/>
              <a:pathLst>
                <a:path w="2897024" h="2264776">
                  <a:moveTo>
                    <a:pt x="0" y="0"/>
                  </a:moveTo>
                  <a:lnTo>
                    <a:pt x="2897024" y="0"/>
                  </a:lnTo>
                  <a:lnTo>
                    <a:pt x="2897024" y="1891127"/>
                  </a:lnTo>
                  <a:cubicBezTo>
                    <a:pt x="2802822" y="1872712"/>
                    <a:pt x="2705549" y="1863893"/>
                    <a:pt x="2606215" y="1863893"/>
                  </a:cubicBezTo>
                  <a:cubicBezTo>
                    <a:pt x="2195568" y="1863893"/>
                    <a:pt x="1820122" y="2014603"/>
                    <a:pt x="1533076" y="2264776"/>
                  </a:cubicBezTo>
                  <a:cubicBezTo>
                    <a:pt x="1247202" y="2014157"/>
                    <a:pt x="872259" y="1863893"/>
                    <a:pt x="462219" y="1863893"/>
                  </a:cubicBezTo>
                  <a:cubicBezTo>
                    <a:pt x="301614" y="1863893"/>
                    <a:pt x="146393" y="1886946"/>
                    <a:pt x="0" y="1931001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7" name="Rectangle 5">
              <a:extLst>
                <a:ext uri="{FF2B5EF4-FFF2-40B4-BE49-F238E27FC236}">
                  <a16:creationId xmlns:a16="http://schemas.microsoft.com/office/drawing/2014/main" id="{67B925DC-A1B6-4026-9FDE-B7B9E17B28DA}"/>
                </a:ext>
              </a:extLst>
            </p:cNvPr>
            <p:cNvSpPr/>
            <p:nvPr/>
          </p:nvSpPr>
          <p:spPr>
            <a:xfrm>
              <a:off x="3268739" y="2704966"/>
              <a:ext cx="2598977" cy="977877"/>
            </a:xfrm>
            <a:custGeom>
              <a:avLst/>
              <a:gdLst/>
              <a:ahLst/>
              <a:cxnLst/>
              <a:rect l="l" t="t" r="r" b="b"/>
              <a:pathLst>
                <a:path w="648072" h="243840">
                  <a:moveTo>
                    <a:pt x="0" y="0"/>
                  </a:moveTo>
                  <a:lnTo>
                    <a:pt x="648072" y="0"/>
                  </a:lnTo>
                  <a:lnTo>
                    <a:pt x="648072" y="146327"/>
                  </a:lnTo>
                  <a:lnTo>
                    <a:pt x="359596" y="243840"/>
                  </a:lnTo>
                  <a:lnTo>
                    <a:pt x="0" y="128585"/>
                  </a:ln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8" name="Freeform 22">
              <a:extLst>
                <a:ext uri="{FF2B5EF4-FFF2-40B4-BE49-F238E27FC236}">
                  <a16:creationId xmlns:a16="http://schemas.microsoft.com/office/drawing/2014/main" id="{ACAEAF0C-9735-4049-93BE-2D4251FFEE75}"/>
                </a:ext>
              </a:extLst>
            </p:cNvPr>
            <p:cNvSpPr/>
            <p:nvPr/>
          </p:nvSpPr>
          <p:spPr>
            <a:xfrm>
              <a:off x="1525348" y="1579815"/>
              <a:ext cx="6070988" cy="1788714"/>
            </a:xfrm>
            <a:custGeom>
              <a:avLst/>
              <a:gdLst>
                <a:gd name="connsiteX0" fmla="*/ 762000 w 1513840"/>
                <a:gd name="connsiteY0" fmla="*/ 0 h 487680"/>
                <a:gd name="connsiteX1" fmla="*/ 0 w 1513840"/>
                <a:gd name="connsiteY1" fmla="*/ 233680 h 487680"/>
                <a:gd name="connsiteX2" fmla="*/ 792480 w 1513840"/>
                <a:gd name="connsiteY2" fmla="*/ 487680 h 487680"/>
                <a:gd name="connsiteX3" fmla="*/ 1513840 w 1513840"/>
                <a:gd name="connsiteY3" fmla="*/ 243840 h 487680"/>
                <a:gd name="connsiteX4" fmla="*/ 762000 w 1513840"/>
                <a:gd name="connsiteY4" fmla="*/ 0 h 487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3840" h="487680">
                  <a:moveTo>
                    <a:pt x="762000" y="0"/>
                  </a:moveTo>
                  <a:lnTo>
                    <a:pt x="0" y="233680"/>
                  </a:lnTo>
                  <a:lnTo>
                    <a:pt x="792480" y="487680"/>
                  </a:lnTo>
                  <a:lnTo>
                    <a:pt x="1513840" y="243840"/>
                  </a:lnTo>
                  <a:lnTo>
                    <a:pt x="7620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cxnSp>
          <p:nvCxnSpPr>
            <p:cNvPr id="39" name="Straight Connector 7">
              <a:extLst>
                <a:ext uri="{FF2B5EF4-FFF2-40B4-BE49-F238E27FC236}">
                  <a16:creationId xmlns:a16="http://schemas.microsoft.com/office/drawing/2014/main" id="{54D5F73C-E144-4D88-A35C-AB1F6FFBB8A2}"/>
                </a:ext>
              </a:extLst>
            </p:cNvPr>
            <p:cNvCxnSpPr/>
            <p:nvPr/>
          </p:nvCxnSpPr>
          <p:spPr>
            <a:xfrm>
              <a:off x="4662703" y="2187506"/>
              <a:ext cx="1586226" cy="614736"/>
            </a:xfrm>
            <a:prstGeom prst="line">
              <a:avLst/>
            </a:prstGeom>
            <a:solidFill>
              <a:schemeClr val="accent4"/>
            </a:solidFill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8">
              <a:extLst>
                <a:ext uri="{FF2B5EF4-FFF2-40B4-BE49-F238E27FC236}">
                  <a16:creationId xmlns:a16="http://schemas.microsoft.com/office/drawing/2014/main" id="{BFF86FD1-A86E-404B-ACFC-1275D4AF304E}"/>
                </a:ext>
              </a:extLst>
            </p:cNvPr>
            <p:cNvCxnSpPr/>
            <p:nvPr/>
          </p:nvCxnSpPr>
          <p:spPr>
            <a:xfrm>
              <a:off x="6248932" y="2802241"/>
              <a:ext cx="0" cy="1010602"/>
            </a:xfrm>
            <a:prstGeom prst="line">
              <a:avLst/>
            </a:prstGeom>
            <a:solidFill>
              <a:schemeClr val="accent4"/>
            </a:solidFill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Isosceles Triangle 9">
              <a:extLst>
                <a:ext uri="{FF2B5EF4-FFF2-40B4-BE49-F238E27FC236}">
                  <a16:creationId xmlns:a16="http://schemas.microsoft.com/office/drawing/2014/main" id="{A73F239D-1463-4B31-91C5-8B8702E49E6A}"/>
                </a:ext>
              </a:extLst>
            </p:cNvPr>
            <p:cNvSpPr/>
            <p:nvPr/>
          </p:nvSpPr>
          <p:spPr>
            <a:xfrm>
              <a:off x="6018666" y="3406130"/>
              <a:ext cx="460523" cy="920944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2" name="Oval 10">
              <a:extLst>
                <a:ext uri="{FF2B5EF4-FFF2-40B4-BE49-F238E27FC236}">
                  <a16:creationId xmlns:a16="http://schemas.microsoft.com/office/drawing/2014/main" id="{1E28AEDB-F448-4001-89D6-B8D94437EF6A}"/>
                </a:ext>
              </a:extLst>
            </p:cNvPr>
            <p:cNvSpPr/>
            <p:nvPr/>
          </p:nvSpPr>
          <p:spPr>
            <a:xfrm>
              <a:off x="6122007" y="3356991"/>
              <a:ext cx="236068" cy="27199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</p:grpSp>
      <p:grpSp>
        <p:nvGrpSpPr>
          <p:cNvPr id="43" name="Group 3">
            <a:extLst>
              <a:ext uri="{FF2B5EF4-FFF2-40B4-BE49-F238E27FC236}">
                <a16:creationId xmlns:a16="http://schemas.microsoft.com/office/drawing/2014/main" id="{05CFB8BC-7634-40A6-8E21-4A65FF3C97A5}"/>
              </a:ext>
            </a:extLst>
          </p:cNvPr>
          <p:cNvGrpSpPr/>
          <p:nvPr/>
        </p:nvGrpSpPr>
        <p:grpSpPr>
          <a:xfrm>
            <a:off x="3931387" y="3410624"/>
            <a:ext cx="1102324" cy="580031"/>
            <a:chOff x="1525348" y="1579815"/>
            <a:chExt cx="6070988" cy="2761700"/>
          </a:xfrm>
        </p:grpSpPr>
        <p:sp>
          <p:nvSpPr>
            <p:cNvPr id="44" name="Rectangle 5">
              <a:extLst>
                <a:ext uri="{FF2B5EF4-FFF2-40B4-BE49-F238E27FC236}">
                  <a16:creationId xmlns:a16="http://schemas.microsoft.com/office/drawing/2014/main" id="{3F197747-1FFA-4951-9C67-F7B85727AE9D}"/>
                </a:ext>
              </a:extLst>
            </p:cNvPr>
            <p:cNvSpPr/>
            <p:nvPr/>
          </p:nvSpPr>
          <p:spPr>
            <a:xfrm>
              <a:off x="3268739" y="2309740"/>
              <a:ext cx="2598977" cy="2031775"/>
            </a:xfrm>
            <a:custGeom>
              <a:avLst/>
              <a:gdLst/>
              <a:ahLst/>
              <a:cxnLst/>
              <a:rect l="l" t="t" r="r" b="b"/>
              <a:pathLst>
                <a:path w="2897024" h="2264776">
                  <a:moveTo>
                    <a:pt x="0" y="0"/>
                  </a:moveTo>
                  <a:lnTo>
                    <a:pt x="2897024" y="0"/>
                  </a:lnTo>
                  <a:lnTo>
                    <a:pt x="2897024" y="1891127"/>
                  </a:lnTo>
                  <a:cubicBezTo>
                    <a:pt x="2802822" y="1872712"/>
                    <a:pt x="2705549" y="1863893"/>
                    <a:pt x="2606215" y="1863893"/>
                  </a:cubicBezTo>
                  <a:cubicBezTo>
                    <a:pt x="2195568" y="1863893"/>
                    <a:pt x="1820122" y="2014603"/>
                    <a:pt x="1533076" y="2264776"/>
                  </a:cubicBezTo>
                  <a:cubicBezTo>
                    <a:pt x="1247202" y="2014157"/>
                    <a:pt x="872259" y="1863893"/>
                    <a:pt x="462219" y="1863893"/>
                  </a:cubicBezTo>
                  <a:cubicBezTo>
                    <a:pt x="301614" y="1863893"/>
                    <a:pt x="146393" y="1886946"/>
                    <a:pt x="0" y="1931001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5" name="Rectangle 5">
              <a:extLst>
                <a:ext uri="{FF2B5EF4-FFF2-40B4-BE49-F238E27FC236}">
                  <a16:creationId xmlns:a16="http://schemas.microsoft.com/office/drawing/2014/main" id="{67B925DC-A1B6-4026-9FDE-B7B9E17B28DA}"/>
                </a:ext>
              </a:extLst>
            </p:cNvPr>
            <p:cNvSpPr/>
            <p:nvPr/>
          </p:nvSpPr>
          <p:spPr>
            <a:xfrm>
              <a:off x="3268739" y="2704966"/>
              <a:ext cx="2598977" cy="977877"/>
            </a:xfrm>
            <a:custGeom>
              <a:avLst/>
              <a:gdLst/>
              <a:ahLst/>
              <a:cxnLst/>
              <a:rect l="l" t="t" r="r" b="b"/>
              <a:pathLst>
                <a:path w="648072" h="243840">
                  <a:moveTo>
                    <a:pt x="0" y="0"/>
                  </a:moveTo>
                  <a:lnTo>
                    <a:pt x="648072" y="0"/>
                  </a:lnTo>
                  <a:lnTo>
                    <a:pt x="648072" y="146327"/>
                  </a:lnTo>
                  <a:lnTo>
                    <a:pt x="359596" y="243840"/>
                  </a:lnTo>
                  <a:lnTo>
                    <a:pt x="0" y="128585"/>
                  </a:ln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46" name="Freeform 22">
              <a:extLst>
                <a:ext uri="{FF2B5EF4-FFF2-40B4-BE49-F238E27FC236}">
                  <a16:creationId xmlns:a16="http://schemas.microsoft.com/office/drawing/2014/main" id="{ACAEAF0C-9735-4049-93BE-2D4251FFEE75}"/>
                </a:ext>
              </a:extLst>
            </p:cNvPr>
            <p:cNvSpPr/>
            <p:nvPr/>
          </p:nvSpPr>
          <p:spPr>
            <a:xfrm>
              <a:off x="1525348" y="1579815"/>
              <a:ext cx="6070988" cy="1788714"/>
            </a:xfrm>
            <a:custGeom>
              <a:avLst/>
              <a:gdLst>
                <a:gd name="connsiteX0" fmla="*/ 762000 w 1513840"/>
                <a:gd name="connsiteY0" fmla="*/ 0 h 487680"/>
                <a:gd name="connsiteX1" fmla="*/ 0 w 1513840"/>
                <a:gd name="connsiteY1" fmla="*/ 233680 h 487680"/>
                <a:gd name="connsiteX2" fmla="*/ 792480 w 1513840"/>
                <a:gd name="connsiteY2" fmla="*/ 487680 h 487680"/>
                <a:gd name="connsiteX3" fmla="*/ 1513840 w 1513840"/>
                <a:gd name="connsiteY3" fmla="*/ 243840 h 487680"/>
                <a:gd name="connsiteX4" fmla="*/ 762000 w 1513840"/>
                <a:gd name="connsiteY4" fmla="*/ 0 h 487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3840" h="487680">
                  <a:moveTo>
                    <a:pt x="762000" y="0"/>
                  </a:moveTo>
                  <a:lnTo>
                    <a:pt x="0" y="233680"/>
                  </a:lnTo>
                  <a:lnTo>
                    <a:pt x="792480" y="487680"/>
                  </a:lnTo>
                  <a:lnTo>
                    <a:pt x="1513840" y="243840"/>
                  </a:lnTo>
                  <a:lnTo>
                    <a:pt x="7620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cxnSp>
          <p:nvCxnSpPr>
            <p:cNvPr id="47" name="Straight Connector 7">
              <a:extLst>
                <a:ext uri="{FF2B5EF4-FFF2-40B4-BE49-F238E27FC236}">
                  <a16:creationId xmlns:a16="http://schemas.microsoft.com/office/drawing/2014/main" id="{54D5F73C-E144-4D88-A35C-AB1F6FFBB8A2}"/>
                </a:ext>
              </a:extLst>
            </p:cNvPr>
            <p:cNvCxnSpPr/>
            <p:nvPr/>
          </p:nvCxnSpPr>
          <p:spPr>
            <a:xfrm>
              <a:off x="4662703" y="2187506"/>
              <a:ext cx="1586226" cy="614736"/>
            </a:xfrm>
            <a:prstGeom prst="line">
              <a:avLst/>
            </a:prstGeom>
            <a:solidFill>
              <a:schemeClr val="accent4"/>
            </a:solidFill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8">
              <a:extLst>
                <a:ext uri="{FF2B5EF4-FFF2-40B4-BE49-F238E27FC236}">
                  <a16:creationId xmlns:a16="http://schemas.microsoft.com/office/drawing/2014/main" id="{BFF86FD1-A86E-404B-ACFC-1275D4AF304E}"/>
                </a:ext>
              </a:extLst>
            </p:cNvPr>
            <p:cNvCxnSpPr/>
            <p:nvPr/>
          </p:nvCxnSpPr>
          <p:spPr>
            <a:xfrm>
              <a:off x="6248932" y="2802241"/>
              <a:ext cx="0" cy="1010602"/>
            </a:xfrm>
            <a:prstGeom prst="line">
              <a:avLst/>
            </a:prstGeom>
            <a:solidFill>
              <a:schemeClr val="accent4"/>
            </a:solidFill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Isosceles Triangle 9">
              <a:extLst>
                <a:ext uri="{FF2B5EF4-FFF2-40B4-BE49-F238E27FC236}">
                  <a16:creationId xmlns:a16="http://schemas.microsoft.com/office/drawing/2014/main" id="{A73F239D-1463-4B31-91C5-8B8702E49E6A}"/>
                </a:ext>
              </a:extLst>
            </p:cNvPr>
            <p:cNvSpPr/>
            <p:nvPr/>
          </p:nvSpPr>
          <p:spPr>
            <a:xfrm>
              <a:off x="6018666" y="3406130"/>
              <a:ext cx="460523" cy="920944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50" name="Oval 10">
              <a:extLst>
                <a:ext uri="{FF2B5EF4-FFF2-40B4-BE49-F238E27FC236}">
                  <a16:creationId xmlns:a16="http://schemas.microsoft.com/office/drawing/2014/main" id="{1E28AEDB-F448-4001-89D6-B8D94437EF6A}"/>
                </a:ext>
              </a:extLst>
            </p:cNvPr>
            <p:cNvSpPr/>
            <p:nvPr/>
          </p:nvSpPr>
          <p:spPr>
            <a:xfrm>
              <a:off x="6122007" y="3356991"/>
              <a:ext cx="236068" cy="27199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</p:grpSp>
      <p:pic>
        <p:nvPicPr>
          <p:cNvPr id="51" name="Obrázek 5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8446" y="4926680"/>
            <a:ext cx="329999" cy="392174"/>
          </a:xfrm>
          <a:prstGeom prst="rect">
            <a:avLst/>
          </a:prstGeom>
        </p:spPr>
      </p:pic>
      <p:sp>
        <p:nvSpPr>
          <p:cNvPr id="53" name="Ovál 52"/>
          <p:cNvSpPr/>
          <p:nvPr/>
        </p:nvSpPr>
        <p:spPr>
          <a:xfrm>
            <a:off x="8138224" y="434266"/>
            <a:ext cx="2158410" cy="2052084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4" name="직사각형 4">
            <a:extLst>
              <a:ext uri="{FF2B5EF4-FFF2-40B4-BE49-F238E27FC236}">
                <a16:creationId xmlns:a16="http://schemas.microsoft.com/office/drawing/2014/main" id="{B9660B97-12C5-4F60-9DF0-0DA031413E57}"/>
              </a:ext>
            </a:extLst>
          </p:cNvPr>
          <p:cNvSpPr/>
          <p:nvPr/>
        </p:nvSpPr>
        <p:spPr>
          <a:xfrm>
            <a:off x="8271947" y="893678"/>
            <a:ext cx="183076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ko-KR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  </a:t>
            </a:r>
            <a:r>
              <a:rPr lang="cs-CZ" altLang="ko-KR" sz="2500" b="1" dirty="0" smtClean="0">
                <a:solidFill>
                  <a:schemeClr val="bg1"/>
                </a:solidFill>
              </a:rPr>
              <a:t>Zástupce </a:t>
            </a:r>
          </a:p>
          <a:p>
            <a:r>
              <a:rPr lang="cs-CZ" altLang="ko-KR" sz="2500" b="1" dirty="0" smtClean="0">
                <a:solidFill>
                  <a:schemeClr val="bg1"/>
                </a:solidFill>
              </a:rPr>
              <a:t>    ředitele</a:t>
            </a:r>
            <a:endParaRPr lang="cs-CZ" altLang="ko-KR" sz="2500" b="1" dirty="0">
              <a:solidFill>
                <a:schemeClr val="bg1"/>
              </a:solidFill>
            </a:endParaRPr>
          </a:p>
        </p:txBody>
      </p:sp>
      <p:grpSp>
        <p:nvGrpSpPr>
          <p:cNvPr id="55" name="Group 3">
            <a:extLst>
              <a:ext uri="{FF2B5EF4-FFF2-40B4-BE49-F238E27FC236}">
                <a16:creationId xmlns:a16="http://schemas.microsoft.com/office/drawing/2014/main" id="{05CFB8BC-7634-40A6-8E21-4A65FF3C97A5}"/>
              </a:ext>
            </a:extLst>
          </p:cNvPr>
          <p:cNvGrpSpPr/>
          <p:nvPr/>
        </p:nvGrpSpPr>
        <p:grpSpPr>
          <a:xfrm>
            <a:off x="7428667" y="2476493"/>
            <a:ext cx="1102324" cy="580031"/>
            <a:chOff x="1525348" y="1579815"/>
            <a:chExt cx="6070988" cy="2761700"/>
          </a:xfrm>
        </p:grpSpPr>
        <p:sp>
          <p:nvSpPr>
            <p:cNvPr id="56" name="Rectangle 5">
              <a:extLst>
                <a:ext uri="{FF2B5EF4-FFF2-40B4-BE49-F238E27FC236}">
                  <a16:creationId xmlns:a16="http://schemas.microsoft.com/office/drawing/2014/main" id="{3F197747-1FFA-4951-9C67-F7B85727AE9D}"/>
                </a:ext>
              </a:extLst>
            </p:cNvPr>
            <p:cNvSpPr/>
            <p:nvPr/>
          </p:nvSpPr>
          <p:spPr>
            <a:xfrm>
              <a:off x="3268739" y="2309740"/>
              <a:ext cx="2598977" cy="2031775"/>
            </a:xfrm>
            <a:custGeom>
              <a:avLst/>
              <a:gdLst/>
              <a:ahLst/>
              <a:cxnLst/>
              <a:rect l="l" t="t" r="r" b="b"/>
              <a:pathLst>
                <a:path w="2897024" h="2264776">
                  <a:moveTo>
                    <a:pt x="0" y="0"/>
                  </a:moveTo>
                  <a:lnTo>
                    <a:pt x="2897024" y="0"/>
                  </a:lnTo>
                  <a:lnTo>
                    <a:pt x="2897024" y="1891127"/>
                  </a:lnTo>
                  <a:cubicBezTo>
                    <a:pt x="2802822" y="1872712"/>
                    <a:pt x="2705549" y="1863893"/>
                    <a:pt x="2606215" y="1863893"/>
                  </a:cubicBezTo>
                  <a:cubicBezTo>
                    <a:pt x="2195568" y="1863893"/>
                    <a:pt x="1820122" y="2014603"/>
                    <a:pt x="1533076" y="2264776"/>
                  </a:cubicBezTo>
                  <a:cubicBezTo>
                    <a:pt x="1247202" y="2014157"/>
                    <a:pt x="872259" y="1863893"/>
                    <a:pt x="462219" y="1863893"/>
                  </a:cubicBezTo>
                  <a:cubicBezTo>
                    <a:pt x="301614" y="1863893"/>
                    <a:pt x="146393" y="1886946"/>
                    <a:pt x="0" y="1931001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57" name="Rectangle 5">
              <a:extLst>
                <a:ext uri="{FF2B5EF4-FFF2-40B4-BE49-F238E27FC236}">
                  <a16:creationId xmlns:a16="http://schemas.microsoft.com/office/drawing/2014/main" id="{67B925DC-A1B6-4026-9FDE-B7B9E17B28DA}"/>
                </a:ext>
              </a:extLst>
            </p:cNvPr>
            <p:cNvSpPr/>
            <p:nvPr/>
          </p:nvSpPr>
          <p:spPr>
            <a:xfrm>
              <a:off x="3268739" y="2704966"/>
              <a:ext cx="2598977" cy="977877"/>
            </a:xfrm>
            <a:custGeom>
              <a:avLst/>
              <a:gdLst/>
              <a:ahLst/>
              <a:cxnLst/>
              <a:rect l="l" t="t" r="r" b="b"/>
              <a:pathLst>
                <a:path w="648072" h="243840">
                  <a:moveTo>
                    <a:pt x="0" y="0"/>
                  </a:moveTo>
                  <a:lnTo>
                    <a:pt x="648072" y="0"/>
                  </a:lnTo>
                  <a:lnTo>
                    <a:pt x="648072" y="146327"/>
                  </a:lnTo>
                  <a:lnTo>
                    <a:pt x="359596" y="243840"/>
                  </a:lnTo>
                  <a:lnTo>
                    <a:pt x="0" y="128585"/>
                  </a:ln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58" name="Freeform 22">
              <a:extLst>
                <a:ext uri="{FF2B5EF4-FFF2-40B4-BE49-F238E27FC236}">
                  <a16:creationId xmlns:a16="http://schemas.microsoft.com/office/drawing/2014/main" id="{ACAEAF0C-9735-4049-93BE-2D4251FFEE75}"/>
                </a:ext>
              </a:extLst>
            </p:cNvPr>
            <p:cNvSpPr/>
            <p:nvPr/>
          </p:nvSpPr>
          <p:spPr>
            <a:xfrm>
              <a:off x="1525348" y="1579815"/>
              <a:ext cx="6070988" cy="1788714"/>
            </a:xfrm>
            <a:custGeom>
              <a:avLst/>
              <a:gdLst>
                <a:gd name="connsiteX0" fmla="*/ 762000 w 1513840"/>
                <a:gd name="connsiteY0" fmla="*/ 0 h 487680"/>
                <a:gd name="connsiteX1" fmla="*/ 0 w 1513840"/>
                <a:gd name="connsiteY1" fmla="*/ 233680 h 487680"/>
                <a:gd name="connsiteX2" fmla="*/ 792480 w 1513840"/>
                <a:gd name="connsiteY2" fmla="*/ 487680 h 487680"/>
                <a:gd name="connsiteX3" fmla="*/ 1513840 w 1513840"/>
                <a:gd name="connsiteY3" fmla="*/ 243840 h 487680"/>
                <a:gd name="connsiteX4" fmla="*/ 762000 w 1513840"/>
                <a:gd name="connsiteY4" fmla="*/ 0 h 487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3840" h="487680">
                  <a:moveTo>
                    <a:pt x="762000" y="0"/>
                  </a:moveTo>
                  <a:lnTo>
                    <a:pt x="0" y="233680"/>
                  </a:lnTo>
                  <a:lnTo>
                    <a:pt x="792480" y="487680"/>
                  </a:lnTo>
                  <a:lnTo>
                    <a:pt x="1513840" y="243840"/>
                  </a:lnTo>
                  <a:lnTo>
                    <a:pt x="7620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cxnSp>
          <p:nvCxnSpPr>
            <p:cNvPr id="59" name="Straight Connector 7">
              <a:extLst>
                <a:ext uri="{FF2B5EF4-FFF2-40B4-BE49-F238E27FC236}">
                  <a16:creationId xmlns:a16="http://schemas.microsoft.com/office/drawing/2014/main" id="{54D5F73C-E144-4D88-A35C-AB1F6FFBB8A2}"/>
                </a:ext>
              </a:extLst>
            </p:cNvPr>
            <p:cNvCxnSpPr/>
            <p:nvPr/>
          </p:nvCxnSpPr>
          <p:spPr>
            <a:xfrm>
              <a:off x="4662703" y="2187506"/>
              <a:ext cx="1586226" cy="614736"/>
            </a:xfrm>
            <a:prstGeom prst="line">
              <a:avLst/>
            </a:prstGeom>
            <a:solidFill>
              <a:schemeClr val="accent4"/>
            </a:solidFill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8">
              <a:extLst>
                <a:ext uri="{FF2B5EF4-FFF2-40B4-BE49-F238E27FC236}">
                  <a16:creationId xmlns:a16="http://schemas.microsoft.com/office/drawing/2014/main" id="{BFF86FD1-A86E-404B-ACFC-1275D4AF304E}"/>
                </a:ext>
              </a:extLst>
            </p:cNvPr>
            <p:cNvCxnSpPr/>
            <p:nvPr/>
          </p:nvCxnSpPr>
          <p:spPr>
            <a:xfrm>
              <a:off x="6248932" y="2802241"/>
              <a:ext cx="0" cy="1010602"/>
            </a:xfrm>
            <a:prstGeom prst="line">
              <a:avLst/>
            </a:prstGeom>
            <a:solidFill>
              <a:schemeClr val="accent4"/>
            </a:solidFill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Isosceles Triangle 9">
              <a:extLst>
                <a:ext uri="{FF2B5EF4-FFF2-40B4-BE49-F238E27FC236}">
                  <a16:creationId xmlns:a16="http://schemas.microsoft.com/office/drawing/2014/main" id="{A73F239D-1463-4B31-91C5-8B8702E49E6A}"/>
                </a:ext>
              </a:extLst>
            </p:cNvPr>
            <p:cNvSpPr/>
            <p:nvPr/>
          </p:nvSpPr>
          <p:spPr>
            <a:xfrm>
              <a:off x="6018666" y="3406130"/>
              <a:ext cx="460523" cy="920944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62" name="Oval 10">
              <a:extLst>
                <a:ext uri="{FF2B5EF4-FFF2-40B4-BE49-F238E27FC236}">
                  <a16:creationId xmlns:a16="http://schemas.microsoft.com/office/drawing/2014/main" id="{1E28AEDB-F448-4001-89D6-B8D94437EF6A}"/>
                </a:ext>
              </a:extLst>
            </p:cNvPr>
            <p:cNvSpPr/>
            <p:nvPr/>
          </p:nvSpPr>
          <p:spPr>
            <a:xfrm>
              <a:off x="6122007" y="3356991"/>
              <a:ext cx="236068" cy="27199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</p:grpSp>
      <p:sp>
        <p:nvSpPr>
          <p:cNvPr id="71" name="직사각형 3">
            <a:extLst>
              <a:ext uri="{FF2B5EF4-FFF2-40B4-BE49-F238E27FC236}">
                <a16:creationId xmlns:a16="http://schemas.microsoft.com/office/drawing/2014/main" id="{D58A3201-FB21-4C1D-B6F3-448D39085AB1}"/>
              </a:ext>
            </a:extLst>
          </p:cNvPr>
          <p:cNvSpPr/>
          <p:nvPr/>
        </p:nvSpPr>
        <p:spPr>
          <a:xfrm>
            <a:off x="7693959" y="3039081"/>
            <a:ext cx="2877034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ko-KR" sz="2500" b="1" dirty="0" smtClean="0">
                <a:solidFill>
                  <a:schemeClr val="bg1"/>
                </a:solidFill>
              </a:rPr>
              <a:t>Marta Karasová</a:t>
            </a:r>
            <a:endParaRPr lang="ko-KR" altLang="en-US" sz="2500" b="1" dirty="0">
              <a:solidFill>
                <a:schemeClr val="bg1"/>
              </a:solidFill>
            </a:endParaRPr>
          </a:p>
        </p:txBody>
      </p:sp>
      <p:grpSp>
        <p:nvGrpSpPr>
          <p:cNvPr id="72" name="그룹 8">
            <a:extLst>
              <a:ext uri="{FF2B5EF4-FFF2-40B4-BE49-F238E27FC236}">
                <a16:creationId xmlns:a16="http://schemas.microsoft.com/office/drawing/2014/main" id="{05870B17-53C9-4353-9E2A-9F2B41670D8D}"/>
              </a:ext>
            </a:extLst>
          </p:cNvPr>
          <p:cNvGrpSpPr/>
          <p:nvPr/>
        </p:nvGrpSpPr>
        <p:grpSpPr>
          <a:xfrm>
            <a:off x="7772508" y="3594191"/>
            <a:ext cx="3830323" cy="1160604"/>
            <a:chOff x="540966" y="4663459"/>
            <a:chExt cx="3904511" cy="1160604"/>
          </a:xfrm>
        </p:grpSpPr>
        <p:sp>
          <p:nvSpPr>
            <p:cNvPr id="73" name="Isosceles Triangle 7">
              <a:extLst>
                <a:ext uri="{FF2B5EF4-FFF2-40B4-BE49-F238E27FC236}">
                  <a16:creationId xmlns:a16="http://schemas.microsoft.com/office/drawing/2014/main" id="{0CBAC5A2-23A3-4767-8978-4B36642549B3}"/>
                </a:ext>
              </a:extLst>
            </p:cNvPr>
            <p:cNvSpPr/>
            <p:nvPr/>
          </p:nvSpPr>
          <p:spPr>
            <a:xfrm>
              <a:off x="540966" y="4696009"/>
              <a:ext cx="385513" cy="346912"/>
            </a:xfrm>
            <a:custGeom>
              <a:avLst/>
              <a:gdLst/>
              <a:ahLst/>
              <a:cxnLst/>
              <a:rect l="l" t="t" r="r" b="b"/>
              <a:pathLst>
                <a:path w="3974643" h="2769493">
                  <a:moveTo>
                    <a:pt x="2571683" y="1503312"/>
                  </a:moveTo>
                  <a:lnTo>
                    <a:pt x="3971139" y="2769493"/>
                  </a:lnTo>
                  <a:lnTo>
                    <a:pt x="11139" y="2769493"/>
                  </a:lnTo>
                  <a:lnTo>
                    <a:pt x="1379949" y="1519144"/>
                  </a:lnTo>
                  <a:lnTo>
                    <a:pt x="1958490" y="2051854"/>
                  </a:lnTo>
                  <a:close/>
                  <a:moveTo>
                    <a:pt x="3937314" y="281663"/>
                  </a:moveTo>
                  <a:lnTo>
                    <a:pt x="3937314" y="2593551"/>
                  </a:lnTo>
                  <a:lnTo>
                    <a:pt x="2677314" y="1415127"/>
                  </a:lnTo>
                  <a:lnTo>
                    <a:pt x="2832378" y="1270103"/>
                  </a:lnTo>
                  <a:close/>
                  <a:moveTo>
                    <a:pt x="0" y="248514"/>
                  </a:moveTo>
                  <a:lnTo>
                    <a:pt x="1254302" y="1403451"/>
                  </a:lnTo>
                  <a:lnTo>
                    <a:pt x="0" y="2576545"/>
                  </a:lnTo>
                  <a:close/>
                  <a:moveTo>
                    <a:pt x="7636" y="0"/>
                  </a:moveTo>
                  <a:lnTo>
                    <a:pt x="3974643" y="0"/>
                  </a:lnTo>
                  <a:lnTo>
                    <a:pt x="1962498" y="180000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200">
                <a:solidFill>
                  <a:schemeClr val="tx1"/>
                </a:solidFill>
              </a:endParaRPr>
            </a:p>
          </p:txBody>
        </p:sp>
        <p:sp>
          <p:nvSpPr>
            <p:cNvPr id="74" name="직사각형 36">
              <a:extLst>
                <a:ext uri="{FF2B5EF4-FFF2-40B4-BE49-F238E27FC236}">
                  <a16:creationId xmlns:a16="http://schemas.microsoft.com/office/drawing/2014/main" id="{4B50319B-98CF-4D3B-8B86-198016B45301}"/>
                </a:ext>
              </a:extLst>
            </p:cNvPr>
            <p:cNvSpPr/>
            <p:nvPr/>
          </p:nvSpPr>
          <p:spPr>
            <a:xfrm>
              <a:off x="1075319" y="4663459"/>
              <a:ext cx="337015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en-US" altLang="ko-KR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75" name="직사각형 38">
              <a:extLst>
                <a:ext uri="{FF2B5EF4-FFF2-40B4-BE49-F238E27FC236}">
                  <a16:creationId xmlns:a16="http://schemas.microsoft.com/office/drawing/2014/main" id="{64319DE9-738F-4BB4-A6E1-4DE8F3D61DAB}"/>
                </a:ext>
              </a:extLst>
            </p:cNvPr>
            <p:cNvSpPr/>
            <p:nvPr/>
          </p:nvSpPr>
          <p:spPr>
            <a:xfrm>
              <a:off x="926479" y="5362398"/>
              <a:ext cx="2380417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altLang="ko-KR" sz="1200" dirty="0"/>
                <a:t> </a:t>
              </a:r>
              <a:endParaRPr lang="cs-CZ" altLang="ko-KR" sz="1200" dirty="0" smtClean="0"/>
            </a:p>
            <a:p>
              <a:endParaRPr lang="cs-CZ" altLang="ko-KR" sz="1200" b="1" dirty="0"/>
            </a:p>
          </p:txBody>
        </p:sp>
      </p:grpSp>
      <p:pic>
        <p:nvPicPr>
          <p:cNvPr id="76" name="Obrázek 7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6602" y="4116016"/>
            <a:ext cx="329999" cy="392174"/>
          </a:xfrm>
          <a:prstGeom prst="rect">
            <a:avLst/>
          </a:prstGeom>
        </p:spPr>
      </p:pic>
      <p:pic>
        <p:nvPicPr>
          <p:cNvPr id="77" name="Obrázek 7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5219" y="4640094"/>
            <a:ext cx="430258" cy="388281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8217122" y="3626741"/>
            <a:ext cx="25635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ko-KR" b="1" dirty="0">
                <a:solidFill>
                  <a:schemeClr val="bg1"/>
                </a:solidFill>
              </a:rPr>
              <a:t>karasova@seznam.cz</a:t>
            </a:r>
            <a:endParaRPr lang="en-US" altLang="ko-KR" b="1" dirty="0">
              <a:solidFill>
                <a:schemeClr val="bg1"/>
              </a:solidFill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8260949" y="4094837"/>
            <a:ext cx="21146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ko-KR" b="1" dirty="0">
                <a:solidFill>
                  <a:schemeClr val="bg1"/>
                </a:solidFill>
              </a:rPr>
              <a:t>+ 420 724 126 823</a:t>
            </a:r>
            <a:endParaRPr lang="en-US" altLang="ko-KR" b="1" dirty="0">
              <a:solidFill>
                <a:schemeClr val="bg1"/>
              </a:solidFill>
            </a:endParaRPr>
          </a:p>
        </p:txBody>
      </p:sp>
      <p:sp>
        <p:nvSpPr>
          <p:cNvPr id="78" name="Obdélník 77"/>
          <p:cNvSpPr/>
          <p:nvPr/>
        </p:nvSpPr>
        <p:spPr>
          <a:xfrm>
            <a:off x="8271947" y="4608512"/>
            <a:ext cx="21146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ko-KR" b="1" dirty="0">
                <a:solidFill>
                  <a:schemeClr val="bg1"/>
                </a:solidFill>
              </a:rPr>
              <a:t>+ 420 724 126 823</a:t>
            </a:r>
            <a:endParaRPr lang="en-US" altLang="ko-KR" b="1" dirty="0">
              <a:solidFill>
                <a:schemeClr val="bg1"/>
              </a:solidFill>
            </a:endParaRPr>
          </a:p>
        </p:txBody>
      </p:sp>
      <p:sp>
        <p:nvSpPr>
          <p:cNvPr id="79" name="Ovál 78"/>
          <p:cNvSpPr/>
          <p:nvPr/>
        </p:nvSpPr>
        <p:spPr>
          <a:xfrm>
            <a:off x="4055735" y="1192303"/>
            <a:ext cx="2158410" cy="2052084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1" name="Obdélník 80"/>
          <p:cNvSpPr/>
          <p:nvPr/>
        </p:nvSpPr>
        <p:spPr>
          <a:xfrm>
            <a:off x="4113445" y="1747324"/>
            <a:ext cx="234405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ko-KR" sz="2500" b="1" dirty="0" smtClean="0">
                <a:solidFill>
                  <a:schemeClr val="bg1"/>
                </a:solidFill>
              </a:rPr>
              <a:t>  Ředitelka</a:t>
            </a:r>
          </a:p>
          <a:p>
            <a:r>
              <a:rPr lang="cs-CZ" altLang="ko-KR" sz="2500" b="1" dirty="0">
                <a:solidFill>
                  <a:schemeClr val="bg1"/>
                </a:solidFill>
              </a:rPr>
              <a:t> </a:t>
            </a:r>
            <a:r>
              <a:rPr lang="cs-CZ" altLang="ko-KR" sz="2500" b="1" dirty="0" smtClean="0">
                <a:solidFill>
                  <a:schemeClr val="bg1"/>
                </a:solidFill>
              </a:rPr>
              <a:t>     školy</a:t>
            </a:r>
            <a:endParaRPr lang="en-US" altLang="ko-KR" sz="2500" b="1" dirty="0">
              <a:solidFill>
                <a:schemeClr val="bg1"/>
              </a:solidFill>
            </a:endParaRPr>
          </a:p>
        </p:txBody>
      </p:sp>
      <p:sp>
        <p:nvSpPr>
          <p:cNvPr id="82" name="직사각형 37">
            <a:extLst>
              <a:ext uri="{FF2B5EF4-FFF2-40B4-BE49-F238E27FC236}">
                <a16:creationId xmlns:a16="http://schemas.microsoft.com/office/drawing/2014/main" id="{D17E78BD-ECFC-42E2-AF55-01DC32687FF2}"/>
              </a:ext>
            </a:extLst>
          </p:cNvPr>
          <p:cNvSpPr/>
          <p:nvPr/>
        </p:nvSpPr>
        <p:spPr>
          <a:xfrm>
            <a:off x="1822842" y="6261752"/>
            <a:ext cx="1189933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ko-KR" sz="1600" b="1" dirty="0" smtClean="0">
                <a:solidFill>
                  <a:schemeClr val="bg1"/>
                </a:solidFill>
              </a:rPr>
              <a:t>Adresa pro doručování pošty:  </a:t>
            </a:r>
            <a:r>
              <a:rPr lang="cs-CZ" altLang="ko-KR" sz="1600" dirty="0" smtClean="0">
                <a:solidFill>
                  <a:schemeClr val="bg1"/>
                </a:solidFill>
              </a:rPr>
              <a:t>DD, ZŠ a SŠ Žatec,  Pražská 808, 438 01  Žatec </a:t>
            </a:r>
            <a:endParaRPr lang="en-US" altLang="ko-KR" sz="1600" dirty="0">
              <a:solidFill>
                <a:schemeClr val="bg1"/>
              </a:solidFill>
            </a:endParaRPr>
          </a:p>
        </p:txBody>
      </p:sp>
      <p:sp>
        <p:nvSpPr>
          <p:cNvPr id="93" name="Dvojitá šipka 92"/>
          <p:cNvSpPr/>
          <p:nvPr/>
        </p:nvSpPr>
        <p:spPr>
          <a:xfrm>
            <a:off x="7432095" y="169138"/>
            <a:ext cx="523727" cy="407789"/>
          </a:xfrm>
          <a:prstGeom prst="chevron">
            <a:avLst/>
          </a:prstGeom>
          <a:solidFill>
            <a:srgbClr val="0070C0"/>
          </a:solidFill>
          <a:ln w="571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4" name="Dvojitá šipka 93"/>
          <p:cNvSpPr/>
          <p:nvPr/>
        </p:nvSpPr>
        <p:spPr>
          <a:xfrm rot="10800000">
            <a:off x="3076465" y="126415"/>
            <a:ext cx="523185" cy="407789"/>
          </a:xfrm>
          <a:prstGeom prst="chevron">
            <a:avLst/>
          </a:prstGeom>
          <a:solidFill>
            <a:srgbClr val="0070C0"/>
          </a:solidFill>
          <a:ln w="571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66" name="Straight Connector 58">
            <a:extLst>
              <a:ext uri="{FF2B5EF4-FFF2-40B4-BE49-F238E27FC236}">
                <a16:creationId xmlns:a16="http://schemas.microsoft.com/office/drawing/2014/main" id="{CC75DAE8-427A-4958-8199-CE6C0E8671E3}"/>
              </a:ext>
            </a:extLst>
          </p:cNvPr>
          <p:cNvCxnSpPr>
            <a:cxnSpLocks/>
          </p:cNvCxnSpPr>
          <p:nvPr/>
        </p:nvCxnSpPr>
        <p:spPr>
          <a:xfrm flipH="1">
            <a:off x="8018028" y="176462"/>
            <a:ext cx="14623" cy="2372359"/>
          </a:xfrm>
          <a:prstGeom prst="line">
            <a:avLst/>
          </a:prstGeom>
          <a:solidFill>
            <a:schemeClr val="accent4"/>
          </a:solidFill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45">
            <a:extLst>
              <a:ext uri="{FF2B5EF4-FFF2-40B4-BE49-F238E27FC236}">
                <a16:creationId xmlns:a16="http://schemas.microsoft.com/office/drawing/2014/main" id="{5D8868CC-DBF1-4BBA-B2B6-435B2C4AB141}"/>
              </a:ext>
            </a:extLst>
          </p:cNvPr>
          <p:cNvCxnSpPr>
            <a:cxnSpLocks/>
          </p:cNvCxnSpPr>
          <p:nvPr/>
        </p:nvCxnSpPr>
        <p:spPr>
          <a:xfrm flipH="1">
            <a:off x="8013443" y="206409"/>
            <a:ext cx="3805303" cy="5703"/>
          </a:xfrm>
          <a:prstGeom prst="line">
            <a:avLst/>
          </a:prstGeom>
          <a:solidFill>
            <a:schemeClr val="accent4"/>
          </a:solidFill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56">
            <a:extLst>
              <a:ext uri="{FF2B5EF4-FFF2-40B4-BE49-F238E27FC236}">
                <a16:creationId xmlns:a16="http://schemas.microsoft.com/office/drawing/2014/main" id="{3249D88A-9C39-4C00-B90A-4806B6B00545}"/>
              </a:ext>
            </a:extLst>
          </p:cNvPr>
          <p:cNvCxnSpPr>
            <a:cxnSpLocks/>
          </p:cNvCxnSpPr>
          <p:nvPr/>
        </p:nvCxnSpPr>
        <p:spPr>
          <a:xfrm>
            <a:off x="11818746" y="225948"/>
            <a:ext cx="0" cy="6376772"/>
          </a:xfrm>
          <a:prstGeom prst="line">
            <a:avLst/>
          </a:prstGeom>
          <a:solidFill>
            <a:schemeClr val="accent4"/>
          </a:solidFill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45">
            <a:extLst>
              <a:ext uri="{FF2B5EF4-FFF2-40B4-BE49-F238E27FC236}">
                <a16:creationId xmlns:a16="http://schemas.microsoft.com/office/drawing/2014/main" id="{5D8868CC-DBF1-4BBA-B2B6-435B2C4AB141}"/>
              </a:ext>
            </a:extLst>
          </p:cNvPr>
          <p:cNvCxnSpPr>
            <a:cxnSpLocks/>
          </p:cNvCxnSpPr>
          <p:nvPr/>
        </p:nvCxnSpPr>
        <p:spPr>
          <a:xfrm flipH="1" flipV="1">
            <a:off x="423872" y="6600306"/>
            <a:ext cx="11394874" cy="39061"/>
          </a:xfrm>
          <a:prstGeom prst="line">
            <a:avLst/>
          </a:prstGeom>
          <a:solidFill>
            <a:schemeClr val="accent4"/>
          </a:solidFill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22">
            <a:extLst>
              <a:ext uri="{FF2B5EF4-FFF2-40B4-BE49-F238E27FC236}">
                <a16:creationId xmlns:a16="http://schemas.microsoft.com/office/drawing/2014/main" id="{77CBAB3C-9478-48C6-8258-0FAF97C497D6}"/>
              </a:ext>
            </a:extLst>
          </p:cNvPr>
          <p:cNvCxnSpPr>
            <a:cxnSpLocks/>
          </p:cNvCxnSpPr>
          <p:nvPr/>
        </p:nvCxnSpPr>
        <p:spPr>
          <a:xfrm>
            <a:off x="423872" y="6037446"/>
            <a:ext cx="21517" cy="539158"/>
          </a:xfrm>
          <a:prstGeom prst="line">
            <a:avLst/>
          </a:prstGeom>
          <a:solidFill>
            <a:schemeClr val="accent4"/>
          </a:solidFill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Diamond 8">
            <a:extLst>
              <a:ext uri="{FF2B5EF4-FFF2-40B4-BE49-F238E27FC236}">
                <a16:creationId xmlns:a16="http://schemas.microsoft.com/office/drawing/2014/main" id="{E26580AF-B3BD-4A4E-9AE3-F22BB4AB3C52}"/>
              </a:ext>
            </a:extLst>
          </p:cNvPr>
          <p:cNvSpPr/>
          <p:nvPr/>
        </p:nvSpPr>
        <p:spPr>
          <a:xfrm>
            <a:off x="270004" y="5827410"/>
            <a:ext cx="307736" cy="307736"/>
          </a:xfrm>
          <a:prstGeom prst="diamond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4423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42">
            <a:extLst>
              <a:ext uri="{FF2B5EF4-FFF2-40B4-BE49-F238E27FC236}">
                <a16:creationId xmlns:a16="http://schemas.microsoft.com/office/drawing/2014/main" id="{CDBDAD4A-5200-468A-9C96-64EF59D383C4}"/>
              </a:ext>
            </a:extLst>
          </p:cNvPr>
          <p:cNvSpPr txBox="1">
            <a:spLocks/>
          </p:cNvSpPr>
          <p:nvPr/>
        </p:nvSpPr>
        <p:spPr>
          <a:xfrm>
            <a:off x="1340113" y="382020"/>
            <a:ext cx="10253183" cy="677416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sz="4000" b="1" dirty="0" smtClean="0">
                <a:solidFill>
                  <a:srgbClr val="FF0000"/>
                </a:solidFill>
              </a:rPr>
              <a:t>K</a:t>
            </a:r>
            <a:r>
              <a:rPr lang="cs-CZ" sz="4000" b="1" dirty="0" smtClean="0">
                <a:solidFill>
                  <a:schemeClr val="bg1"/>
                </a:solidFill>
              </a:rPr>
              <a:t>DE  </a:t>
            </a:r>
            <a:r>
              <a:rPr lang="cs-CZ" sz="4000" b="1" dirty="0" smtClean="0">
                <a:solidFill>
                  <a:srgbClr val="FF0000"/>
                </a:solidFill>
              </a:rPr>
              <a:t>N</a:t>
            </a:r>
            <a:r>
              <a:rPr lang="cs-CZ" sz="4000" b="1" dirty="0" smtClean="0">
                <a:solidFill>
                  <a:schemeClr val="bg1"/>
                </a:solidFill>
              </a:rPr>
              <a:t>ÁS  </a:t>
            </a:r>
            <a:r>
              <a:rPr lang="cs-CZ" sz="4000" b="1" dirty="0" smtClean="0">
                <a:solidFill>
                  <a:srgbClr val="FF0000"/>
                </a:solidFill>
              </a:rPr>
              <a:t>N</a:t>
            </a:r>
            <a:r>
              <a:rPr lang="cs-CZ" sz="4000" b="1" dirty="0" smtClean="0">
                <a:solidFill>
                  <a:schemeClr val="bg1"/>
                </a:solidFill>
              </a:rPr>
              <a:t>AJDETE</a:t>
            </a:r>
            <a:r>
              <a:rPr lang="cs-CZ" sz="4000" b="1" dirty="0" smtClean="0">
                <a:solidFill>
                  <a:srgbClr val="FF0000"/>
                </a:solidFill>
              </a:rPr>
              <a:t>?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5705" y="1180405"/>
            <a:ext cx="7773667" cy="47661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Obdélník 1"/>
          <p:cNvSpPr/>
          <p:nvPr/>
        </p:nvSpPr>
        <p:spPr>
          <a:xfrm>
            <a:off x="3428574" y="6247039"/>
            <a:ext cx="64164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Web: https</a:t>
            </a:r>
            <a:r>
              <a:rPr lang="cs-CZ" dirty="0">
                <a:solidFill>
                  <a:schemeClr val="bg1"/>
                </a:solidFill>
              </a:rPr>
              <a:t>://www.ddzatec.cz/zakladni-a-stredni-skola</a:t>
            </a:r>
          </a:p>
        </p:txBody>
      </p:sp>
      <p:cxnSp>
        <p:nvCxnSpPr>
          <p:cNvPr id="18" name="Straight Connector 45">
            <a:extLst>
              <a:ext uri="{FF2B5EF4-FFF2-40B4-BE49-F238E27FC236}">
                <a16:creationId xmlns:a16="http://schemas.microsoft.com/office/drawing/2014/main" id="{5D8868CC-DBF1-4BBA-B2B6-435B2C4AB141}"/>
              </a:ext>
            </a:extLst>
          </p:cNvPr>
          <p:cNvCxnSpPr>
            <a:cxnSpLocks/>
          </p:cNvCxnSpPr>
          <p:nvPr/>
        </p:nvCxnSpPr>
        <p:spPr>
          <a:xfrm flipH="1">
            <a:off x="1800700" y="199271"/>
            <a:ext cx="9822340" cy="74320"/>
          </a:xfrm>
          <a:prstGeom prst="line">
            <a:avLst/>
          </a:prstGeom>
          <a:solidFill>
            <a:schemeClr val="accent4"/>
          </a:solidFill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58">
            <a:extLst>
              <a:ext uri="{FF2B5EF4-FFF2-40B4-BE49-F238E27FC236}">
                <a16:creationId xmlns:a16="http://schemas.microsoft.com/office/drawing/2014/main" id="{CC75DAE8-427A-4958-8199-CE6C0E8671E3}"/>
              </a:ext>
            </a:extLst>
          </p:cNvPr>
          <p:cNvCxnSpPr>
            <a:cxnSpLocks/>
          </p:cNvCxnSpPr>
          <p:nvPr/>
        </p:nvCxnSpPr>
        <p:spPr>
          <a:xfrm>
            <a:off x="11593296" y="199271"/>
            <a:ext cx="29744" cy="2690852"/>
          </a:xfrm>
          <a:prstGeom prst="line">
            <a:avLst/>
          </a:prstGeom>
          <a:solidFill>
            <a:schemeClr val="accent4"/>
          </a:solidFill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reeform: Shape 57">
            <a:extLst>
              <a:ext uri="{FF2B5EF4-FFF2-40B4-BE49-F238E27FC236}">
                <a16:creationId xmlns:a16="http://schemas.microsoft.com/office/drawing/2014/main" id="{72FEC449-1B88-4A6D-AB31-941DA8EE5CA7}"/>
              </a:ext>
            </a:extLst>
          </p:cNvPr>
          <p:cNvSpPr/>
          <p:nvPr/>
        </p:nvSpPr>
        <p:spPr>
          <a:xfrm flipH="1">
            <a:off x="11505492" y="2920023"/>
            <a:ext cx="235095" cy="429805"/>
          </a:xfrm>
          <a:custGeom>
            <a:avLst/>
            <a:gdLst>
              <a:gd name="connsiteX0" fmla="*/ 235095 w 235095"/>
              <a:gd name="connsiteY0" fmla="*/ 429805 h 429805"/>
              <a:gd name="connsiteX1" fmla="*/ 142960 w 235095"/>
              <a:gd name="connsiteY1" fmla="*/ 109986 h 429805"/>
              <a:gd name="connsiteX2" fmla="*/ 160155 w 235095"/>
              <a:gd name="connsiteY2" fmla="*/ 102863 h 429805"/>
              <a:gd name="connsiteX3" fmla="*/ 177804 w 235095"/>
              <a:gd name="connsiteY3" fmla="*/ 60256 h 429805"/>
              <a:gd name="connsiteX4" fmla="*/ 117548 w 235095"/>
              <a:gd name="connsiteY4" fmla="*/ 0 h 429805"/>
              <a:gd name="connsiteX5" fmla="*/ 57292 w 235095"/>
              <a:gd name="connsiteY5" fmla="*/ 60256 h 429805"/>
              <a:gd name="connsiteX6" fmla="*/ 74941 w 235095"/>
              <a:gd name="connsiteY6" fmla="*/ 102863 h 429805"/>
              <a:gd name="connsiteX7" fmla="*/ 92135 w 235095"/>
              <a:gd name="connsiteY7" fmla="*/ 109985 h 429805"/>
              <a:gd name="connsiteX8" fmla="*/ 0 w 235095"/>
              <a:gd name="connsiteY8" fmla="*/ 429805 h 429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095" h="429805">
                <a:moveTo>
                  <a:pt x="235095" y="429805"/>
                </a:moveTo>
                <a:lnTo>
                  <a:pt x="142960" y="109986"/>
                </a:lnTo>
                <a:lnTo>
                  <a:pt x="160155" y="102863"/>
                </a:lnTo>
                <a:cubicBezTo>
                  <a:pt x="171060" y="91959"/>
                  <a:pt x="177804" y="76895"/>
                  <a:pt x="177804" y="60256"/>
                </a:cubicBezTo>
                <a:cubicBezTo>
                  <a:pt x="177804" y="26978"/>
                  <a:pt x="150826" y="0"/>
                  <a:pt x="117548" y="0"/>
                </a:cubicBezTo>
                <a:cubicBezTo>
                  <a:pt x="84270" y="0"/>
                  <a:pt x="57292" y="26978"/>
                  <a:pt x="57292" y="60256"/>
                </a:cubicBezTo>
                <a:cubicBezTo>
                  <a:pt x="57292" y="76895"/>
                  <a:pt x="64037" y="91959"/>
                  <a:pt x="74941" y="102863"/>
                </a:cubicBezTo>
                <a:lnTo>
                  <a:pt x="92135" y="109985"/>
                </a:lnTo>
                <a:lnTo>
                  <a:pt x="0" y="42980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22" name="Freeform 22">
            <a:extLst>
              <a:ext uri="{FF2B5EF4-FFF2-40B4-BE49-F238E27FC236}">
                <a16:creationId xmlns:a16="http://schemas.microsoft.com/office/drawing/2014/main" id="{D9783271-0C06-40FC-B794-21318E279C25}"/>
              </a:ext>
            </a:extLst>
          </p:cNvPr>
          <p:cNvSpPr/>
          <p:nvPr/>
        </p:nvSpPr>
        <p:spPr>
          <a:xfrm flipH="1">
            <a:off x="263316" y="2477460"/>
            <a:ext cx="3092801" cy="803246"/>
          </a:xfrm>
          <a:custGeom>
            <a:avLst/>
            <a:gdLst>
              <a:gd name="connsiteX0" fmla="*/ 762000 w 1513840"/>
              <a:gd name="connsiteY0" fmla="*/ 0 h 487680"/>
              <a:gd name="connsiteX1" fmla="*/ 0 w 1513840"/>
              <a:gd name="connsiteY1" fmla="*/ 233680 h 487680"/>
              <a:gd name="connsiteX2" fmla="*/ 792480 w 1513840"/>
              <a:gd name="connsiteY2" fmla="*/ 487680 h 487680"/>
              <a:gd name="connsiteX3" fmla="*/ 1513840 w 1513840"/>
              <a:gd name="connsiteY3" fmla="*/ 243840 h 487680"/>
              <a:gd name="connsiteX4" fmla="*/ 762000 w 1513840"/>
              <a:gd name="connsiteY4" fmla="*/ 0 h 487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3840" h="487680">
                <a:moveTo>
                  <a:pt x="762000" y="0"/>
                </a:moveTo>
                <a:lnTo>
                  <a:pt x="0" y="233680"/>
                </a:lnTo>
                <a:lnTo>
                  <a:pt x="792480" y="487680"/>
                </a:lnTo>
                <a:lnTo>
                  <a:pt x="1513840" y="243840"/>
                </a:lnTo>
                <a:lnTo>
                  <a:pt x="76200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26" name="Freeform: Shape 36">
            <a:extLst>
              <a:ext uri="{FF2B5EF4-FFF2-40B4-BE49-F238E27FC236}">
                <a16:creationId xmlns:a16="http://schemas.microsoft.com/office/drawing/2014/main" id="{20EBDACC-590C-4AE3-A5D7-32B75124B27F}"/>
              </a:ext>
            </a:extLst>
          </p:cNvPr>
          <p:cNvSpPr/>
          <p:nvPr/>
        </p:nvSpPr>
        <p:spPr>
          <a:xfrm>
            <a:off x="1040966" y="3265133"/>
            <a:ext cx="1483573" cy="2389772"/>
          </a:xfrm>
          <a:custGeom>
            <a:avLst/>
            <a:gdLst>
              <a:gd name="connsiteX0" fmla="*/ 503138 w 1537011"/>
              <a:gd name="connsiteY0" fmla="*/ 2319191 h 2480745"/>
              <a:gd name="connsiteX1" fmla="*/ 443744 w 1537011"/>
              <a:gd name="connsiteY1" fmla="*/ 2360024 h 2480745"/>
              <a:gd name="connsiteX2" fmla="*/ 501653 w 1537011"/>
              <a:gd name="connsiteY2" fmla="*/ 2403827 h 2480745"/>
              <a:gd name="connsiteX3" fmla="*/ 1051782 w 1537011"/>
              <a:gd name="connsiteY3" fmla="*/ 2420160 h 2480745"/>
              <a:gd name="connsiteX4" fmla="*/ 1097070 w 1537011"/>
              <a:gd name="connsiteY4" fmla="*/ 2383040 h 2480745"/>
              <a:gd name="connsiteX5" fmla="*/ 1058465 w 1537011"/>
              <a:gd name="connsiteY5" fmla="*/ 2339237 h 2480745"/>
              <a:gd name="connsiteX6" fmla="*/ 503138 w 1537011"/>
              <a:gd name="connsiteY6" fmla="*/ 2319191 h 2480745"/>
              <a:gd name="connsiteX7" fmla="*/ 470472 w 1537011"/>
              <a:gd name="connsiteY7" fmla="*/ 2270192 h 2480745"/>
              <a:gd name="connsiteX8" fmla="*/ 525411 w 1537011"/>
              <a:gd name="connsiteY8" fmla="*/ 2270192 h 2480745"/>
              <a:gd name="connsiteX9" fmla="*/ 1067374 w 1537011"/>
              <a:gd name="connsiteY9" fmla="*/ 2287268 h 2480745"/>
              <a:gd name="connsiteX10" fmla="*/ 1152751 w 1537011"/>
              <a:gd name="connsiteY10" fmla="*/ 2388236 h 2480745"/>
              <a:gd name="connsiteX11" fmla="*/ 1054010 w 1537011"/>
              <a:gd name="connsiteY11" fmla="*/ 2475841 h 2480745"/>
              <a:gd name="connsiteX12" fmla="*/ 643455 w 1537011"/>
              <a:gd name="connsiteY12" fmla="*/ 2463963 h 2480745"/>
              <a:gd name="connsiteX13" fmla="*/ 608445 w 1537011"/>
              <a:gd name="connsiteY13" fmla="*/ 2467907 h 2480745"/>
              <a:gd name="connsiteX14" fmla="*/ 588812 w 1537011"/>
              <a:gd name="connsiteY14" fmla="*/ 2480745 h 2480745"/>
              <a:gd name="connsiteX15" fmla="*/ 565995 w 1537011"/>
              <a:gd name="connsiteY15" fmla="*/ 2480745 h 2480745"/>
              <a:gd name="connsiteX16" fmla="*/ 569955 w 1537011"/>
              <a:gd name="connsiteY16" fmla="*/ 2463220 h 2480745"/>
              <a:gd name="connsiteX17" fmla="*/ 500911 w 1537011"/>
              <a:gd name="connsiteY17" fmla="*/ 2459508 h 2480745"/>
              <a:gd name="connsiteX18" fmla="*/ 447457 w 1537011"/>
              <a:gd name="connsiteY18" fmla="*/ 2446887 h 2480745"/>
              <a:gd name="connsiteX19" fmla="*/ 391775 w 1537011"/>
              <a:gd name="connsiteY19" fmla="*/ 2352600 h 2480745"/>
              <a:gd name="connsiteX20" fmla="*/ 470472 w 1537011"/>
              <a:gd name="connsiteY20" fmla="*/ 2270192 h 2480745"/>
              <a:gd name="connsiteX21" fmla="*/ 460819 w 1537011"/>
              <a:gd name="connsiteY21" fmla="*/ 2117997 h 2480745"/>
              <a:gd name="connsiteX22" fmla="*/ 417759 w 1537011"/>
              <a:gd name="connsiteY22" fmla="*/ 2125420 h 2480745"/>
              <a:gd name="connsiteX23" fmla="*/ 390290 w 1537011"/>
              <a:gd name="connsiteY23" fmla="*/ 2156602 h 2480745"/>
              <a:gd name="connsiteX24" fmla="*/ 414047 w 1537011"/>
              <a:gd name="connsiteY24" fmla="*/ 2190753 h 2480745"/>
              <a:gd name="connsiteX25" fmla="*/ 458592 w 1537011"/>
              <a:gd name="connsiteY25" fmla="*/ 2201147 h 2480745"/>
              <a:gd name="connsiteX26" fmla="*/ 763724 w 1537011"/>
              <a:gd name="connsiteY26" fmla="*/ 2210798 h 2480745"/>
              <a:gd name="connsiteX27" fmla="*/ 1054751 w 1537011"/>
              <a:gd name="connsiteY27" fmla="*/ 2220450 h 2480745"/>
              <a:gd name="connsiteX28" fmla="*/ 1106721 w 1537011"/>
              <a:gd name="connsiteY28" fmla="*/ 2215253 h 2480745"/>
              <a:gd name="connsiteX29" fmla="*/ 1136417 w 1537011"/>
              <a:gd name="connsiteY29" fmla="*/ 2182586 h 2480745"/>
              <a:gd name="connsiteX30" fmla="*/ 1110433 w 1537011"/>
              <a:gd name="connsiteY30" fmla="*/ 2146950 h 2480745"/>
              <a:gd name="connsiteX31" fmla="*/ 1045100 w 1537011"/>
              <a:gd name="connsiteY31" fmla="*/ 2136557 h 2480745"/>
              <a:gd name="connsiteX32" fmla="*/ 460819 w 1537011"/>
              <a:gd name="connsiteY32" fmla="*/ 2117997 h 2480745"/>
              <a:gd name="connsiteX33" fmla="*/ 425926 w 1537011"/>
              <a:gd name="connsiteY33" fmla="*/ 2063800 h 2480745"/>
              <a:gd name="connsiteX34" fmla="*/ 465274 w 1537011"/>
              <a:gd name="connsiteY34" fmla="*/ 2065285 h 2480745"/>
              <a:gd name="connsiteX35" fmla="*/ 506849 w 1537011"/>
              <a:gd name="connsiteY35" fmla="*/ 2066770 h 2480745"/>
              <a:gd name="connsiteX36" fmla="*/ 526151 w 1537011"/>
              <a:gd name="connsiteY36" fmla="*/ 2066770 h 2480745"/>
              <a:gd name="connsiteX37" fmla="*/ 1096326 w 1537011"/>
              <a:gd name="connsiteY37" fmla="*/ 2083845 h 2480745"/>
              <a:gd name="connsiteX38" fmla="*/ 1137159 w 1537011"/>
              <a:gd name="connsiteY38" fmla="*/ 2097209 h 2480745"/>
              <a:gd name="connsiteX39" fmla="*/ 1192840 w 1537011"/>
              <a:gd name="connsiteY39" fmla="*/ 2187041 h 2480745"/>
              <a:gd name="connsiteX40" fmla="*/ 1128251 w 1537011"/>
              <a:gd name="connsiteY40" fmla="*/ 2267964 h 2480745"/>
              <a:gd name="connsiteX41" fmla="*/ 1097811 w 1537011"/>
              <a:gd name="connsiteY41" fmla="*/ 2276131 h 2480745"/>
              <a:gd name="connsiteX42" fmla="*/ 443001 w 1537011"/>
              <a:gd name="connsiteY42" fmla="*/ 2256828 h 2480745"/>
              <a:gd name="connsiteX43" fmla="*/ 338320 w 1537011"/>
              <a:gd name="connsiteY43" fmla="*/ 2126163 h 2480745"/>
              <a:gd name="connsiteX44" fmla="*/ 425926 w 1537011"/>
              <a:gd name="connsiteY44" fmla="*/ 2063800 h 2480745"/>
              <a:gd name="connsiteX45" fmla="*/ 446713 w 1537011"/>
              <a:gd name="connsiteY45" fmla="*/ 1916802 h 2480745"/>
              <a:gd name="connsiteX46" fmla="*/ 390289 w 1537011"/>
              <a:gd name="connsiteY46" fmla="*/ 1927939 h 2480745"/>
              <a:gd name="connsiteX47" fmla="*/ 388062 w 1537011"/>
              <a:gd name="connsiteY47" fmla="*/ 1982877 h 2480745"/>
              <a:gd name="connsiteX48" fmla="*/ 440773 w 1537011"/>
              <a:gd name="connsiteY48" fmla="*/ 1996983 h 2480745"/>
              <a:gd name="connsiteX49" fmla="*/ 1098555 w 1537011"/>
              <a:gd name="connsiteY49" fmla="*/ 2018513 h 2480745"/>
              <a:gd name="connsiteX50" fmla="*/ 1149038 w 1537011"/>
              <a:gd name="connsiteY50" fmla="*/ 2008119 h 2480745"/>
              <a:gd name="connsiteX51" fmla="*/ 1151266 w 1537011"/>
              <a:gd name="connsiteY51" fmla="*/ 1952438 h 2480745"/>
              <a:gd name="connsiteX52" fmla="*/ 1098555 w 1537011"/>
              <a:gd name="connsiteY52" fmla="*/ 1937590 h 2480745"/>
              <a:gd name="connsiteX53" fmla="*/ 523923 w 1537011"/>
              <a:gd name="connsiteY53" fmla="*/ 192914 h 2480745"/>
              <a:gd name="connsiteX54" fmla="*/ 408107 w 1537011"/>
              <a:gd name="connsiteY54" fmla="*/ 273095 h 2480745"/>
              <a:gd name="connsiteX55" fmla="*/ 183898 w 1537011"/>
              <a:gd name="connsiteY55" fmla="*/ 552985 h 2480745"/>
              <a:gd name="connsiteX56" fmla="*/ 150488 w 1537011"/>
              <a:gd name="connsiteY56" fmla="*/ 820997 h 2480745"/>
              <a:gd name="connsiteX57" fmla="*/ 244033 w 1537011"/>
              <a:gd name="connsiteY57" fmla="*/ 1149145 h 2480745"/>
              <a:gd name="connsiteX58" fmla="*/ 242548 w 1537011"/>
              <a:gd name="connsiteY58" fmla="*/ 1156569 h 2480745"/>
              <a:gd name="connsiteX59" fmla="*/ 154200 w 1537011"/>
              <a:gd name="connsiteY59" fmla="*/ 950920 h 2480745"/>
              <a:gd name="connsiteX60" fmla="*/ 131186 w 1537011"/>
              <a:gd name="connsiteY60" fmla="*/ 648757 h 2480745"/>
              <a:gd name="connsiteX61" fmla="*/ 215821 w 1537011"/>
              <a:gd name="connsiteY61" fmla="*/ 443851 h 2480745"/>
              <a:gd name="connsiteX62" fmla="*/ 500165 w 1537011"/>
              <a:gd name="connsiteY62" fmla="*/ 201081 h 2480745"/>
              <a:gd name="connsiteX63" fmla="*/ 523923 w 1537011"/>
              <a:gd name="connsiteY63" fmla="*/ 192914 h 2480745"/>
              <a:gd name="connsiteX64" fmla="*/ 800630 w 1537011"/>
              <a:gd name="connsiteY64" fmla="*/ 46764 h 2480745"/>
              <a:gd name="connsiteX65" fmla="*/ 713588 w 1537011"/>
              <a:gd name="connsiteY65" fmla="*/ 47343 h 2480745"/>
              <a:gd name="connsiteX66" fmla="*/ 595938 w 1537011"/>
              <a:gd name="connsiteY66" fmla="*/ 67446 h 2480745"/>
              <a:gd name="connsiteX67" fmla="*/ 175732 w 1537011"/>
              <a:gd name="connsiteY67" fmla="*/ 344366 h 2480745"/>
              <a:gd name="connsiteX68" fmla="*/ 49521 w 1537011"/>
              <a:gd name="connsiteY68" fmla="*/ 655438 h 2480745"/>
              <a:gd name="connsiteX69" fmla="*/ 137126 w 1537011"/>
              <a:gd name="connsiteY69" fmla="*/ 1109796 h 2480745"/>
              <a:gd name="connsiteX70" fmla="*/ 310109 w 1537011"/>
              <a:gd name="connsiteY70" fmla="*/ 1387460 h 2480745"/>
              <a:gd name="connsiteX71" fmla="*/ 440773 w 1537011"/>
              <a:gd name="connsiteY71" fmla="*/ 1695562 h 2480745"/>
              <a:gd name="connsiteX72" fmla="*/ 460819 w 1537011"/>
              <a:gd name="connsiteY72" fmla="*/ 1792076 h 2480745"/>
              <a:gd name="connsiteX73" fmla="*/ 492743 w 1537011"/>
              <a:gd name="connsiteY73" fmla="*/ 1817318 h 2480745"/>
              <a:gd name="connsiteX74" fmla="*/ 1065146 w 1537011"/>
              <a:gd name="connsiteY74" fmla="*/ 1836621 h 2480745"/>
              <a:gd name="connsiteX75" fmla="*/ 1089645 w 1537011"/>
              <a:gd name="connsiteY75" fmla="*/ 1818803 h 2480745"/>
              <a:gd name="connsiteX76" fmla="*/ 1116372 w 1537011"/>
              <a:gd name="connsiteY76" fmla="*/ 1688138 h 2480745"/>
              <a:gd name="connsiteX77" fmla="*/ 1268567 w 1537011"/>
              <a:gd name="connsiteY77" fmla="*/ 1319900 h 2480745"/>
              <a:gd name="connsiteX78" fmla="*/ 1376960 w 1537011"/>
              <a:gd name="connsiteY78" fmla="*/ 1166220 h 2480745"/>
              <a:gd name="connsiteX79" fmla="*/ 1468276 w 1537011"/>
              <a:gd name="connsiteY79" fmla="*/ 916026 h 2480745"/>
              <a:gd name="connsiteX80" fmla="*/ 1468276 w 1537011"/>
              <a:gd name="connsiteY80" fmla="*/ 599015 h 2480745"/>
              <a:gd name="connsiteX81" fmla="*/ 1056236 w 1537011"/>
              <a:gd name="connsiteY81" fmla="*/ 110506 h 2480745"/>
              <a:gd name="connsiteX82" fmla="*/ 800630 w 1537011"/>
              <a:gd name="connsiteY82" fmla="*/ 46764 h 2480745"/>
              <a:gd name="connsiteX83" fmla="*/ 794163 w 1537011"/>
              <a:gd name="connsiteY83" fmla="*/ 814 h 2480745"/>
              <a:gd name="connsiteX84" fmla="*/ 1036191 w 1537011"/>
              <a:gd name="connsiteY84" fmla="*/ 52598 h 2480745"/>
              <a:gd name="connsiteX85" fmla="*/ 1503912 w 1537011"/>
              <a:gd name="connsiteY85" fmla="*/ 551500 h 2480745"/>
              <a:gd name="connsiteX86" fmla="*/ 1518761 w 1537011"/>
              <a:gd name="connsiteY86" fmla="*/ 910830 h 2480745"/>
              <a:gd name="connsiteX87" fmla="*/ 1377702 w 1537011"/>
              <a:gd name="connsiteY87" fmla="*/ 1250855 h 2480745"/>
              <a:gd name="connsiteX88" fmla="*/ 1264855 w 1537011"/>
              <a:gd name="connsiteY88" fmla="*/ 1406020 h 2480745"/>
              <a:gd name="connsiteX89" fmla="*/ 1163144 w 1537011"/>
              <a:gd name="connsiteY89" fmla="*/ 1694078 h 2480745"/>
              <a:gd name="connsiteX90" fmla="*/ 1115630 w 1537011"/>
              <a:gd name="connsiteY90" fmla="*/ 1876711 h 2480745"/>
              <a:gd name="connsiteX91" fmla="*/ 1149781 w 1537011"/>
              <a:gd name="connsiteY91" fmla="*/ 1887848 h 2480745"/>
              <a:gd name="connsiteX92" fmla="*/ 1229961 w 1537011"/>
              <a:gd name="connsiteY92" fmla="*/ 1991044 h 2480745"/>
              <a:gd name="connsiteX93" fmla="*/ 1126023 w 1537011"/>
              <a:gd name="connsiteY93" fmla="*/ 2077164 h 2480745"/>
              <a:gd name="connsiteX94" fmla="*/ 1100038 w 1537011"/>
              <a:gd name="connsiteY94" fmla="*/ 2077906 h 2480745"/>
              <a:gd name="connsiteX95" fmla="*/ 423698 w 1537011"/>
              <a:gd name="connsiteY95" fmla="*/ 2054891 h 2480745"/>
              <a:gd name="connsiteX96" fmla="*/ 368017 w 1537011"/>
              <a:gd name="connsiteY96" fmla="*/ 2039300 h 2480745"/>
              <a:gd name="connsiteX97" fmla="*/ 311594 w 1537011"/>
              <a:gd name="connsiteY97" fmla="*/ 1951695 h 2480745"/>
              <a:gd name="connsiteX98" fmla="*/ 382123 w 1537011"/>
              <a:gd name="connsiteY98" fmla="*/ 1867803 h 2480745"/>
              <a:gd name="connsiteX99" fmla="*/ 434092 w 1537011"/>
              <a:gd name="connsiteY99" fmla="*/ 1854439 h 2480745"/>
              <a:gd name="connsiteX100" fmla="*/ 387320 w 1537011"/>
              <a:gd name="connsiteY100" fmla="*/ 1655472 h 2480745"/>
              <a:gd name="connsiteX101" fmla="*/ 301199 w 1537011"/>
              <a:gd name="connsiteY101" fmla="*/ 1459474 h 2480745"/>
              <a:gd name="connsiteX102" fmla="*/ 137869 w 1537011"/>
              <a:gd name="connsiteY102" fmla="*/ 1212992 h 2480745"/>
              <a:gd name="connsiteX103" fmla="*/ 2748 w 1537011"/>
              <a:gd name="connsiteY103" fmla="*/ 664348 h 2480745"/>
              <a:gd name="connsiteX104" fmla="*/ 145292 w 1537011"/>
              <a:gd name="connsiteY104" fmla="*/ 308730 h 2480745"/>
              <a:gd name="connsiteX105" fmla="*/ 549909 w 1537011"/>
              <a:gd name="connsiteY105" fmla="*/ 32552 h 2480745"/>
              <a:gd name="connsiteX106" fmla="*/ 794163 w 1537011"/>
              <a:gd name="connsiteY106" fmla="*/ 814 h 2480745"/>
              <a:gd name="connsiteX0" fmla="*/ 503138 w 1537011"/>
              <a:gd name="connsiteY0" fmla="*/ 2319191 h 2480745"/>
              <a:gd name="connsiteX1" fmla="*/ 443744 w 1537011"/>
              <a:gd name="connsiteY1" fmla="*/ 2360024 h 2480745"/>
              <a:gd name="connsiteX2" fmla="*/ 501653 w 1537011"/>
              <a:gd name="connsiteY2" fmla="*/ 2403827 h 2480745"/>
              <a:gd name="connsiteX3" fmla="*/ 1051782 w 1537011"/>
              <a:gd name="connsiteY3" fmla="*/ 2420160 h 2480745"/>
              <a:gd name="connsiteX4" fmla="*/ 1097070 w 1537011"/>
              <a:gd name="connsiteY4" fmla="*/ 2383040 h 2480745"/>
              <a:gd name="connsiteX5" fmla="*/ 1058465 w 1537011"/>
              <a:gd name="connsiteY5" fmla="*/ 2339237 h 2480745"/>
              <a:gd name="connsiteX6" fmla="*/ 503138 w 1537011"/>
              <a:gd name="connsiteY6" fmla="*/ 2319191 h 2480745"/>
              <a:gd name="connsiteX7" fmla="*/ 470472 w 1537011"/>
              <a:gd name="connsiteY7" fmla="*/ 2270192 h 2480745"/>
              <a:gd name="connsiteX8" fmla="*/ 525411 w 1537011"/>
              <a:gd name="connsiteY8" fmla="*/ 2270192 h 2480745"/>
              <a:gd name="connsiteX9" fmla="*/ 1067374 w 1537011"/>
              <a:gd name="connsiteY9" fmla="*/ 2287268 h 2480745"/>
              <a:gd name="connsiteX10" fmla="*/ 1152751 w 1537011"/>
              <a:gd name="connsiteY10" fmla="*/ 2388236 h 2480745"/>
              <a:gd name="connsiteX11" fmla="*/ 1054010 w 1537011"/>
              <a:gd name="connsiteY11" fmla="*/ 2475841 h 2480745"/>
              <a:gd name="connsiteX12" fmla="*/ 643455 w 1537011"/>
              <a:gd name="connsiteY12" fmla="*/ 2463963 h 2480745"/>
              <a:gd name="connsiteX13" fmla="*/ 608445 w 1537011"/>
              <a:gd name="connsiteY13" fmla="*/ 2467907 h 2480745"/>
              <a:gd name="connsiteX14" fmla="*/ 588812 w 1537011"/>
              <a:gd name="connsiteY14" fmla="*/ 2480745 h 2480745"/>
              <a:gd name="connsiteX15" fmla="*/ 565995 w 1537011"/>
              <a:gd name="connsiteY15" fmla="*/ 2480745 h 2480745"/>
              <a:gd name="connsiteX16" fmla="*/ 500911 w 1537011"/>
              <a:gd name="connsiteY16" fmla="*/ 2459508 h 2480745"/>
              <a:gd name="connsiteX17" fmla="*/ 447457 w 1537011"/>
              <a:gd name="connsiteY17" fmla="*/ 2446887 h 2480745"/>
              <a:gd name="connsiteX18" fmla="*/ 391775 w 1537011"/>
              <a:gd name="connsiteY18" fmla="*/ 2352600 h 2480745"/>
              <a:gd name="connsiteX19" fmla="*/ 470472 w 1537011"/>
              <a:gd name="connsiteY19" fmla="*/ 2270192 h 2480745"/>
              <a:gd name="connsiteX20" fmla="*/ 460819 w 1537011"/>
              <a:gd name="connsiteY20" fmla="*/ 2117997 h 2480745"/>
              <a:gd name="connsiteX21" fmla="*/ 417759 w 1537011"/>
              <a:gd name="connsiteY21" fmla="*/ 2125420 h 2480745"/>
              <a:gd name="connsiteX22" fmla="*/ 390290 w 1537011"/>
              <a:gd name="connsiteY22" fmla="*/ 2156602 h 2480745"/>
              <a:gd name="connsiteX23" fmla="*/ 414047 w 1537011"/>
              <a:gd name="connsiteY23" fmla="*/ 2190753 h 2480745"/>
              <a:gd name="connsiteX24" fmla="*/ 458592 w 1537011"/>
              <a:gd name="connsiteY24" fmla="*/ 2201147 h 2480745"/>
              <a:gd name="connsiteX25" fmla="*/ 763724 w 1537011"/>
              <a:gd name="connsiteY25" fmla="*/ 2210798 h 2480745"/>
              <a:gd name="connsiteX26" fmla="*/ 1054751 w 1537011"/>
              <a:gd name="connsiteY26" fmla="*/ 2220450 h 2480745"/>
              <a:gd name="connsiteX27" fmla="*/ 1106721 w 1537011"/>
              <a:gd name="connsiteY27" fmla="*/ 2215253 h 2480745"/>
              <a:gd name="connsiteX28" fmla="*/ 1136417 w 1537011"/>
              <a:gd name="connsiteY28" fmla="*/ 2182586 h 2480745"/>
              <a:gd name="connsiteX29" fmla="*/ 1110433 w 1537011"/>
              <a:gd name="connsiteY29" fmla="*/ 2146950 h 2480745"/>
              <a:gd name="connsiteX30" fmla="*/ 1045100 w 1537011"/>
              <a:gd name="connsiteY30" fmla="*/ 2136557 h 2480745"/>
              <a:gd name="connsiteX31" fmla="*/ 460819 w 1537011"/>
              <a:gd name="connsiteY31" fmla="*/ 2117997 h 2480745"/>
              <a:gd name="connsiteX32" fmla="*/ 425926 w 1537011"/>
              <a:gd name="connsiteY32" fmla="*/ 2063800 h 2480745"/>
              <a:gd name="connsiteX33" fmla="*/ 465274 w 1537011"/>
              <a:gd name="connsiteY33" fmla="*/ 2065285 h 2480745"/>
              <a:gd name="connsiteX34" fmla="*/ 506849 w 1537011"/>
              <a:gd name="connsiteY34" fmla="*/ 2066770 h 2480745"/>
              <a:gd name="connsiteX35" fmla="*/ 526151 w 1537011"/>
              <a:gd name="connsiteY35" fmla="*/ 2066770 h 2480745"/>
              <a:gd name="connsiteX36" fmla="*/ 1096326 w 1537011"/>
              <a:gd name="connsiteY36" fmla="*/ 2083845 h 2480745"/>
              <a:gd name="connsiteX37" fmla="*/ 1137159 w 1537011"/>
              <a:gd name="connsiteY37" fmla="*/ 2097209 h 2480745"/>
              <a:gd name="connsiteX38" fmla="*/ 1192840 w 1537011"/>
              <a:gd name="connsiteY38" fmla="*/ 2187041 h 2480745"/>
              <a:gd name="connsiteX39" fmla="*/ 1128251 w 1537011"/>
              <a:gd name="connsiteY39" fmla="*/ 2267964 h 2480745"/>
              <a:gd name="connsiteX40" fmla="*/ 1097811 w 1537011"/>
              <a:gd name="connsiteY40" fmla="*/ 2276131 h 2480745"/>
              <a:gd name="connsiteX41" fmla="*/ 443001 w 1537011"/>
              <a:gd name="connsiteY41" fmla="*/ 2256828 h 2480745"/>
              <a:gd name="connsiteX42" fmla="*/ 338320 w 1537011"/>
              <a:gd name="connsiteY42" fmla="*/ 2126163 h 2480745"/>
              <a:gd name="connsiteX43" fmla="*/ 425926 w 1537011"/>
              <a:gd name="connsiteY43" fmla="*/ 2063800 h 2480745"/>
              <a:gd name="connsiteX44" fmla="*/ 446713 w 1537011"/>
              <a:gd name="connsiteY44" fmla="*/ 1916802 h 2480745"/>
              <a:gd name="connsiteX45" fmla="*/ 390289 w 1537011"/>
              <a:gd name="connsiteY45" fmla="*/ 1927939 h 2480745"/>
              <a:gd name="connsiteX46" fmla="*/ 388062 w 1537011"/>
              <a:gd name="connsiteY46" fmla="*/ 1982877 h 2480745"/>
              <a:gd name="connsiteX47" fmla="*/ 440773 w 1537011"/>
              <a:gd name="connsiteY47" fmla="*/ 1996983 h 2480745"/>
              <a:gd name="connsiteX48" fmla="*/ 1098555 w 1537011"/>
              <a:gd name="connsiteY48" fmla="*/ 2018513 h 2480745"/>
              <a:gd name="connsiteX49" fmla="*/ 1149038 w 1537011"/>
              <a:gd name="connsiteY49" fmla="*/ 2008119 h 2480745"/>
              <a:gd name="connsiteX50" fmla="*/ 1151266 w 1537011"/>
              <a:gd name="connsiteY50" fmla="*/ 1952438 h 2480745"/>
              <a:gd name="connsiteX51" fmla="*/ 1098555 w 1537011"/>
              <a:gd name="connsiteY51" fmla="*/ 1937590 h 2480745"/>
              <a:gd name="connsiteX52" fmla="*/ 446713 w 1537011"/>
              <a:gd name="connsiteY52" fmla="*/ 1916802 h 2480745"/>
              <a:gd name="connsiteX53" fmla="*/ 523923 w 1537011"/>
              <a:gd name="connsiteY53" fmla="*/ 192914 h 2480745"/>
              <a:gd name="connsiteX54" fmla="*/ 408107 w 1537011"/>
              <a:gd name="connsiteY54" fmla="*/ 273095 h 2480745"/>
              <a:gd name="connsiteX55" fmla="*/ 183898 w 1537011"/>
              <a:gd name="connsiteY55" fmla="*/ 552985 h 2480745"/>
              <a:gd name="connsiteX56" fmla="*/ 150488 w 1537011"/>
              <a:gd name="connsiteY56" fmla="*/ 820997 h 2480745"/>
              <a:gd name="connsiteX57" fmla="*/ 244033 w 1537011"/>
              <a:gd name="connsiteY57" fmla="*/ 1149145 h 2480745"/>
              <a:gd name="connsiteX58" fmla="*/ 242548 w 1537011"/>
              <a:gd name="connsiteY58" fmla="*/ 1156569 h 2480745"/>
              <a:gd name="connsiteX59" fmla="*/ 154200 w 1537011"/>
              <a:gd name="connsiteY59" fmla="*/ 950920 h 2480745"/>
              <a:gd name="connsiteX60" fmla="*/ 131186 w 1537011"/>
              <a:gd name="connsiteY60" fmla="*/ 648757 h 2480745"/>
              <a:gd name="connsiteX61" fmla="*/ 215821 w 1537011"/>
              <a:gd name="connsiteY61" fmla="*/ 443851 h 2480745"/>
              <a:gd name="connsiteX62" fmla="*/ 500165 w 1537011"/>
              <a:gd name="connsiteY62" fmla="*/ 201081 h 2480745"/>
              <a:gd name="connsiteX63" fmla="*/ 523923 w 1537011"/>
              <a:gd name="connsiteY63" fmla="*/ 192914 h 2480745"/>
              <a:gd name="connsiteX64" fmla="*/ 800630 w 1537011"/>
              <a:gd name="connsiteY64" fmla="*/ 46764 h 2480745"/>
              <a:gd name="connsiteX65" fmla="*/ 713588 w 1537011"/>
              <a:gd name="connsiteY65" fmla="*/ 47343 h 2480745"/>
              <a:gd name="connsiteX66" fmla="*/ 595938 w 1537011"/>
              <a:gd name="connsiteY66" fmla="*/ 67446 h 2480745"/>
              <a:gd name="connsiteX67" fmla="*/ 175732 w 1537011"/>
              <a:gd name="connsiteY67" fmla="*/ 344366 h 2480745"/>
              <a:gd name="connsiteX68" fmla="*/ 49521 w 1537011"/>
              <a:gd name="connsiteY68" fmla="*/ 655438 h 2480745"/>
              <a:gd name="connsiteX69" fmla="*/ 137126 w 1537011"/>
              <a:gd name="connsiteY69" fmla="*/ 1109796 h 2480745"/>
              <a:gd name="connsiteX70" fmla="*/ 310109 w 1537011"/>
              <a:gd name="connsiteY70" fmla="*/ 1387460 h 2480745"/>
              <a:gd name="connsiteX71" fmla="*/ 440773 w 1537011"/>
              <a:gd name="connsiteY71" fmla="*/ 1695562 h 2480745"/>
              <a:gd name="connsiteX72" fmla="*/ 460819 w 1537011"/>
              <a:gd name="connsiteY72" fmla="*/ 1792076 h 2480745"/>
              <a:gd name="connsiteX73" fmla="*/ 492743 w 1537011"/>
              <a:gd name="connsiteY73" fmla="*/ 1817318 h 2480745"/>
              <a:gd name="connsiteX74" fmla="*/ 1065146 w 1537011"/>
              <a:gd name="connsiteY74" fmla="*/ 1836621 h 2480745"/>
              <a:gd name="connsiteX75" fmla="*/ 1089645 w 1537011"/>
              <a:gd name="connsiteY75" fmla="*/ 1818803 h 2480745"/>
              <a:gd name="connsiteX76" fmla="*/ 1116372 w 1537011"/>
              <a:gd name="connsiteY76" fmla="*/ 1688138 h 2480745"/>
              <a:gd name="connsiteX77" fmla="*/ 1268567 w 1537011"/>
              <a:gd name="connsiteY77" fmla="*/ 1319900 h 2480745"/>
              <a:gd name="connsiteX78" fmla="*/ 1376960 w 1537011"/>
              <a:gd name="connsiteY78" fmla="*/ 1166220 h 2480745"/>
              <a:gd name="connsiteX79" fmla="*/ 1468276 w 1537011"/>
              <a:gd name="connsiteY79" fmla="*/ 916026 h 2480745"/>
              <a:gd name="connsiteX80" fmla="*/ 1468276 w 1537011"/>
              <a:gd name="connsiteY80" fmla="*/ 599015 h 2480745"/>
              <a:gd name="connsiteX81" fmla="*/ 1056236 w 1537011"/>
              <a:gd name="connsiteY81" fmla="*/ 110506 h 2480745"/>
              <a:gd name="connsiteX82" fmla="*/ 800630 w 1537011"/>
              <a:gd name="connsiteY82" fmla="*/ 46764 h 2480745"/>
              <a:gd name="connsiteX83" fmla="*/ 794163 w 1537011"/>
              <a:gd name="connsiteY83" fmla="*/ 814 h 2480745"/>
              <a:gd name="connsiteX84" fmla="*/ 1036191 w 1537011"/>
              <a:gd name="connsiteY84" fmla="*/ 52598 h 2480745"/>
              <a:gd name="connsiteX85" fmla="*/ 1503912 w 1537011"/>
              <a:gd name="connsiteY85" fmla="*/ 551500 h 2480745"/>
              <a:gd name="connsiteX86" fmla="*/ 1518761 w 1537011"/>
              <a:gd name="connsiteY86" fmla="*/ 910830 h 2480745"/>
              <a:gd name="connsiteX87" fmla="*/ 1377702 w 1537011"/>
              <a:gd name="connsiteY87" fmla="*/ 1250855 h 2480745"/>
              <a:gd name="connsiteX88" fmla="*/ 1264855 w 1537011"/>
              <a:gd name="connsiteY88" fmla="*/ 1406020 h 2480745"/>
              <a:gd name="connsiteX89" fmla="*/ 1163144 w 1537011"/>
              <a:gd name="connsiteY89" fmla="*/ 1694078 h 2480745"/>
              <a:gd name="connsiteX90" fmla="*/ 1115630 w 1537011"/>
              <a:gd name="connsiteY90" fmla="*/ 1876711 h 2480745"/>
              <a:gd name="connsiteX91" fmla="*/ 1149781 w 1537011"/>
              <a:gd name="connsiteY91" fmla="*/ 1887848 h 2480745"/>
              <a:gd name="connsiteX92" fmla="*/ 1229961 w 1537011"/>
              <a:gd name="connsiteY92" fmla="*/ 1991044 h 2480745"/>
              <a:gd name="connsiteX93" fmla="*/ 1126023 w 1537011"/>
              <a:gd name="connsiteY93" fmla="*/ 2077164 h 2480745"/>
              <a:gd name="connsiteX94" fmla="*/ 1100038 w 1537011"/>
              <a:gd name="connsiteY94" fmla="*/ 2077906 h 2480745"/>
              <a:gd name="connsiteX95" fmla="*/ 423698 w 1537011"/>
              <a:gd name="connsiteY95" fmla="*/ 2054891 h 2480745"/>
              <a:gd name="connsiteX96" fmla="*/ 368017 w 1537011"/>
              <a:gd name="connsiteY96" fmla="*/ 2039300 h 2480745"/>
              <a:gd name="connsiteX97" fmla="*/ 311594 w 1537011"/>
              <a:gd name="connsiteY97" fmla="*/ 1951695 h 2480745"/>
              <a:gd name="connsiteX98" fmla="*/ 382123 w 1537011"/>
              <a:gd name="connsiteY98" fmla="*/ 1867803 h 2480745"/>
              <a:gd name="connsiteX99" fmla="*/ 434092 w 1537011"/>
              <a:gd name="connsiteY99" fmla="*/ 1854439 h 2480745"/>
              <a:gd name="connsiteX100" fmla="*/ 387320 w 1537011"/>
              <a:gd name="connsiteY100" fmla="*/ 1655472 h 2480745"/>
              <a:gd name="connsiteX101" fmla="*/ 301199 w 1537011"/>
              <a:gd name="connsiteY101" fmla="*/ 1459474 h 2480745"/>
              <a:gd name="connsiteX102" fmla="*/ 137869 w 1537011"/>
              <a:gd name="connsiteY102" fmla="*/ 1212992 h 2480745"/>
              <a:gd name="connsiteX103" fmla="*/ 2748 w 1537011"/>
              <a:gd name="connsiteY103" fmla="*/ 664348 h 2480745"/>
              <a:gd name="connsiteX104" fmla="*/ 145292 w 1537011"/>
              <a:gd name="connsiteY104" fmla="*/ 308730 h 2480745"/>
              <a:gd name="connsiteX105" fmla="*/ 549909 w 1537011"/>
              <a:gd name="connsiteY105" fmla="*/ 32552 h 2480745"/>
              <a:gd name="connsiteX106" fmla="*/ 794163 w 1537011"/>
              <a:gd name="connsiteY106" fmla="*/ 814 h 2480745"/>
              <a:gd name="connsiteX0" fmla="*/ 503138 w 1537011"/>
              <a:gd name="connsiteY0" fmla="*/ 2319191 h 2480745"/>
              <a:gd name="connsiteX1" fmla="*/ 443744 w 1537011"/>
              <a:gd name="connsiteY1" fmla="*/ 2360024 h 2480745"/>
              <a:gd name="connsiteX2" fmla="*/ 501653 w 1537011"/>
              <a:gd name="connsiteY2" fmla="*/ 2403827 h 2480745"/>
              <a:gd name="connsiteX3" fmla="*/ 1051782 w 1537011"/>
              <a:gd name="connsiteY3" fmla="*/ 2420160 h 2480745"/>
              <a:gd name="connsiteX4" fmla="*/ 1097070 w 1537011"/>
              <a:gd name="connsiteY4" fmla="*/ 2383040 h 2480745"/>
              <a:gd name="connsiteX5" fmla="*/ 1058465 w 1537011"/>
              <a:gd name="connsiteY5" fmla="*/ 2339237 h 2480745"/>
              <a:gd name="connsiteX6" fmla="*/ 503138 w 1537011"/>
              <a:gd name="connsiteY6" fmla="*/ 2319191 h 2480745"/>
              <a:gd name="connsiteX7" fmla="*/ 470472 w 1537011"/>
              <a:gd name="connsiteY7" fmla="*/ 2270192 h 2480745"/>
              <a:gd name="connsiteX8" fmla="*/ 525411 w 1537011"/>
              <a:gd name="connsiteY8" fmla="*/ 2270192 h 2480745"/>
              <a:gd name="connsiteX9" fmla="*/ 1067374 w 1537011"/>
              <a:gd name="connsiteY9" fmla="*/ 2287268 h 2480745"/>
              <a:gd name="connsiteX10" fmla="*/ 1152751 w 1537011"/>
              <a:gd name="connsiteY10" fmla="*/ 2388236 h 2480745"/>
              <a:gd name="connsiteX11" fmla="*/ 1054010 w 1537011"/>
              <a:gd name="connsiteY11" fmla="*/ 2475841 h 2480745"/>
              <a:gd name="connsiteX12" fmla="*/ 643455 w 1537011"/>
              <a:gd name="connsiteY12" fmla="*/ 2463963 h 2480745"/>
              <a:gd name="connsiteX13" fmla="*/ 608445 w 1537011"/>
              <a:gd name="connsiteY13" fmla="*/ 2467907 h 2480745"/>
              <a:gd name="connsiteX14" fmla="*/ 588812 w 1537011"/>
              <a:gd name="connsiteY14" fmla="*/ 2480745 h 2480745"/>
              <a:gd name="connsiteX15" fmla="*/ 500911 w 1537011"/>
              <a:gd name="connsiteY15" fmla="*/ 2459508 h 2480745"/>
              <a:gd name="connsiteX16" fmla="*/ 447457 w 1537011"/>
              <a:gd name="connsiteY16" fmla="*/ 2446887 h 2480745"/>
              <a:gd name="connsiteX17" fmla="*/ 391775 w 1537011"/>
              <a:gd name="connsiteY17" fmla="*/ 2352600 h 2480745"/>
              <a:gd name="connsiteX18" fmla="*/ 470472 w 1537011"/>
              <a:gd name="connsiteY18" fmla="*/ 2270192 h 2480745"/>
              <a:gd name="connsiteX19" fmla="*/ 460819 w 1537011"/>
              <a:gd name="connsiteY19" fmla="*/ 2117997 h 2480745"/>
              <a:gd name="connsiteX20" fmla="*/ 417759 w 1537011"/>
              <a:gd name="connsiteY20" fmla="*/ 2125420 h 2480745"/>
              <a:gd name="connsiteX21" fmla="*/ 390290 w 1537011"/>
              <a:gd name="connsiteY21" fmla="*/ 2156602 h 2480745"/>
              <a:gd name="connsiteX22" fmla="*/ 414047 w 1537011"/>
              <a:gd name="connsiteY22" fmla="*/ 2190753 h 2480745"/>
              <a:gd name="connsiteX23" fmla="*/ 458592 w 1537011"/>
              <a:gd name="connsiteY23" fmla="*/ 2201147 h 2480745"/>
              <a:gd name="connsiteX24" fmla="*/ 763724 w 1537011"/>
              <a:gd name="connsiteY24" fmla="*/ 2210798 h 2480745"/>
              <a:gd name="connsiteX25" fmla="*/ 1054751 w 1537011"/>
              <a:gd name="connsiteY25" fmla="*/ 2220450 h 2480745"/>
              <a:gd name="connsiteX26" fmla="*/ 1106721 w 1537011"/>
              <a:gd name="connsiteY26" fmla="*/ 2215253 h 2480745"/>
              <a:gd name="connsiteX27" fmla="*/ 1136417 w 1537011"/>
              <a:gd name="connsiteY27" fmla="*/ 2182586 h 2480745"/>
              <a:gd name="connsiteX28" fmla="*/ 1110433 w 1537011"/>
              <a:gd name="connsiteY28" fmla="*/ 2146950 h 2480745"/>
              <a:gd name="connsiteX29" fmla="*/ 1045100 w 1537011"/>
              <a:gd name="connsiteY29" fmla="*/ 2136557 h 2480745"/>
              <a:gd name="connsiteX30" fmla="*/ 460819 w 1537011"/>
              <a:gd name="connsiteY30" fmla="*/ 2117997 h 2480745"/>
              <a:gd name="connsiteX31" fmla="*/ 425926 w 1537011"/>
              <a:gd name="connsiteY31" fmla="*/ 2063800 h 2480745"/>
              <a:gd name="connsiteX32" fmla="*/ 465274 w 1537011"/>
              <a:gd name="connsiteY32" fmla="*/ 2065285 h 2480745"/>
              <a:gd name="connsiteX33" fmla="*/ 506849 w 1537011"/>
              <a:gd name="connsiteY33" fmla="*/ 2066770 h 2480745"/>
              <a:gd name="connsiteX34" fmla="*/ 526151 w 1537011"/>
              <a:gd name="connsiteY34" fmla="*/ 2066770 h 2480745"/>
              <a:gd name="connsiteX35" fmla="*/ 1096326 w 1537011"/>
              <a:gd name="connsiteY35" fmla="*/ 2083845 h 2480745"/>
              <a:gd name="connsiteX36" fmla="*/ 1137159 w 1537011"/>
              <a:gd name="connsiteY36" fmla="*/ 2097209 h 2480745"/>
              <a:gd name="connsiteX37" fmla="*/ 1192840 w 1537011"/>
              <a:gd name="connsiteY37" fmla="*/ 2187041 h 2480745"/>
              <a:gd name="connsiteX38" fmla="*/ 1128251 w 1537011"/>
              <a:gd name="connsiteY38" fmla="*/ 2267964 h 2480745"/>
              <a:gd name="connsiteX39" fmla="*/ 1097811 w 1537011"/>
              <a:gd name="connsiteY39" fmla="*/ 2276131 h 2480745"/>
              <a:gd name="connsiteX40" fmla="*/ 443001 w 1537011"/>
              <a:gd name="connsiteY40" fmla="*/ 2256828 h 2480745"/>
              <a:gd name="connsiteX41" fmla="*/ 338320 w 1537011"/>
              <a:gd name="connsiteY41" fmla="*/ 2126163 h 2480745"/>
              <a:gd name="connsiteX42" fmla="*/ 425926 w 1537011"/>
              <a:gd name="connsiteY42" fmla="*/ 2063800 h 2480745"/>
              <a:gd name="connsiteX43" fmla="*/ 446713 w 1537011"/>
              <a:gd name="connsiteY43" fmla="*/ 1916802 h 2480745"/>
              <a:gd name="connsiteX44" fmla="*/ 390289 w 1537011"/>
              <a:gd name="connsiteY44" fmla="*/ 1927939 h 2480745"/>
              <a:gd name="connsiteX45" fmla="*/ 388062 w 1537011"/>
              <a:gd name="connsiteY45" fmla="*/ 1982877 h 2480745"/>
              <a:gd name="connsiteX46" fmla="*/ 440773 w 1537011"/>
              <a:gd name="connsiteY46" fmla="*/ 1996983 h 2480745"/>
              <a:gd name="connsiteX47" fmla="*/ 1098555 w 1537011"/>
              <a:gd name="connsiteY47" fmla="*/ 2018513 h 2480745"/>
              <a:gd name="connsiteX48" fmla="*/ 1149038 w 1537011"/>
              <a:gd name="connsiteY48" fmla="*/ 2008119 h 2480745"/>
              <a:gd name="connsiteX49" fmla="*/ 1151266 w 1537011"/>
              <a:gd name="connsiteY49" fmla="*/ 1952438 h 2480745"/>
              <a:gd name="connsiteX50" fmla="*/ 1098555 w 1537011"/>
              <a:gd name="connsiteY50" fmla="*/ 1937590 h 2480745"/>
              <a:gd name="connsiteX51" fmla="*/ 446713 w 1537011"/>
              <a:gd name="connsiteY51" fmla="*/ 1916802 h 2480745"/>
              <a:gd name="connsiteX52" fmla="*/ 523923 w 1537011"/>
              <a:gd name="connsiteY52" fmla="*/ 192914 h 2480745"/>
              <a:gd name="connsiteX53" fmla="*/ 408107 w 1537011"/>
              <a:gd name="connsiteY53" fmla="*/ 273095 h 2480745"/>
              <a:gd name="connsiteX54" fmla="*/ 183898 w 1537011"/>
              <a:gd name="connsiteY54" fmla="*/ 552985 h 2480745"/>
              <a:gd name="connsiteX55" fmla="*/ 150488 w 1537011"/>
              <a:gd name="connsiteY55" fmla="*/ 820997 h 2480745"/>
              <a:gd name="connsiteX56" fmla="*/ 244033 w 1537011"/>
              <a:gd name="connsiteY56" fmla="*/ 1149145 h 2480745"/>
              <a:gd name="connsiteX57" fmla="*/ 242548 w 1537011"/>
              <a:gd name="connsiteY57" fmla="*/ 1156569 h 2480745"/>
              <a:gd name="connsiteX58" fmla="*/ 154200 w 1537011"/>
              <a:gd name="connsiteY58" fmla="*/ 950920 h 2480745"/>
              <a:gd name="connsiteX59" fmla="*/ 131186 w 1537011"/>
              <a:gd name="connsiteY59" fmla="*/ 648757 h 2480745"/>
              <a:gd name="connsiteX60" fmla="*/ 215821 w 1537011"/>
              <a:gd name="connsiteY60" fmla="*/ 443851 h 2480745"/>
              <a:gd name="connsiteX61" fmla="*/ 500165 w 1537011"/>
              <a:gd name="connsiteY61" fmla="*/ 201081 h 2480745"/>
              <a:gd name="connsiteX62" fmla="*/ 523923 w 1537011"/>
              <a:gd name="connsiteY62" fmla="*/ 192914 h 2480745"/>
              <a:gd name="connsiteX63" fmla="*/ 800630 w 1537011"/>
              <a:gd name="connsiteY63" fmla="*/ 46764 h 2480745"/>
              <a:gd name="connsiteX64" fmla="*/ 713588 w 1537011"/>
              <a:gd name="connsiteY64" fmla="*/ 47343 h 2480745"/>
              <a:gd name="connsiteX65" fmla="*/ 595938 w 1537011"/>
              <a:gd name="connsiteY65" fmla="*/ 67446 h 2480745"/>
              <a:gd name="connsiteX66" fmla="*/ 175732 w 1537011"/>
              <a:gd name="connsiteY66" fmla="*/ 344366 h 2480745"/>
              <a:gd name="connsiteX67" fmla="*/ 49521 w 1537011"/>
              <a:gd name="connsiteY67" fmla="*/ 655438 h 2480745"/>
              <a:gd name="connsiteX68" fmla="*/ 137126 w 1537011"/>
              <a:gd name="connsiteY68" fmla="*/ 1109796 h 2480745"/>
              <a:gd name="connsiteX69" fmla="*/ 310109 w 1537011"/>
              <a:gd name="connsiteY69" fmla="*/ 1387460 h 2480745"/>
              <a:gd name="connsiteX70" fmla="*/ 440773 w 1537011"/>
              <a:gd name="connsiteY70" fmla="*/ 1695562 h 2480745"/>
              <a:gd name="connsiteX71" fmla="*/ 460819 w 1537011"/>
              <a:gd name="connsiteY71" fmla="*/ 1792076 h 2480745"/>
              <a:gd name="connsiteX72" fmla="*/ 492743 w 1537011"/>
              <a:gd name="connsiteY72" fmla="*/ 1817318 h 2480745"/>
              <a:gd name="connsiteX73" fmla="*/ 1065146 w 1537011"/>
              <a:gd name="connsiteY73" fmla="*/ 1836621 h 2480745"/>
              <a:gd name="connsiteX74" fmla="*/ 1089645 w 1537011"/>
              <a:gd name="connsiteY74" fmla="*/ 1818803 h 2480745"/>
              <a:gd name="connsiteX75" fmla="*/ 1116372 w 1537011"/>
              <a:gd name="connsiteY75" fmla="*/ 1688138 h 2480745"/>
              <a:gd name="connsiteX76" fmla="*/ 1268567 w 1537011"/>
              <a:gd name="connsiteY76" fmla="*/ 1319900 h 2480745"/>
              <a:gd name="connsiteX77" fmla="*/ 1376960 w 1537011"/>
              <a:gd name="connsiteY77" fmla="*/ 1166220 h 2480745"/>
              <a:gd name="connsiteX78" fmla="*/ 1468276 w 1537011"/>
              <a:gd name="connsiteY78" fmla="*/ 916026 h 2480745"/>
              <a:gd name="connsiteX79" fmla="*/ 1468276 w 1537011"/>
              <a:gd name="connsiteY79" fmla="*/ 599015 h 2480745"/>
              <a:gd name="connsiteX80" fmla="*/ 1056236 w 1537011"/>
              <a:gd name="connsiteY80" fmla="*/ 110506 h 2480745"/>
              <a:gd name="connsiteX81" fmla="*/ 800630 w 1537011"/>
              <a:gd name="connsiteY81" fmla="*/ 46764 h 2480745"/>
              <a:gd name="connsiteX82" fmla="*/ 794163 w 1537011"/>
              <a:gd name="connsiteY82" fmla="*/ 814 h 2480745"/>
              <a:gd name="connsiteX83" fmla="*/ 1036191 w 1537011"/>
              <a:gd name="connsiteY83" fmla="*/ 52598 h 2480745"/>
              <a:gd name="connsiteX84" fmla="*/ 1503912 w 1537011"/>
              <a:gd name="connsiteY84" fmla="*/ 551500 h 2480745"/>
              <a:gd name="connsiteX85" fmla="*/ 1518761 w 1537011"/>
              <a:gd name="connsiteY85" fmla="*/ 910830 h 2480745"/>
              <a:gd name="connsiteX86" fmla="*/ 1377702 w 1537011"/>
              <a:gd name="connsiteY86" fmla="*/ 1250855 h 2480745"/>
              <a:gd name="connsiteX87" fmla="*/ 1264855 w 1537011"/>
              <a:gd name="connsiteY87" fmla="*/ 1406020 h 2480745"/>
              <a:gd name="connsiteX88" fmla="*/ 1163144 w 1537011"/>
              <a:gd name="connsiteY88" fmla="*/ 1694078 h 2480745"/>
              <a:gd name="connsiteX89" fmla="*/ 1115630 w 1537011"/>
              <a:gd name="connsiteY89" fmla="*/ 1876711 h 2480745"/>
              <a:gd name="connsiteX90" fmla="*/ 1149781 w 1537011"/>
              <a:gd name="connsiteY90" fmla="*/ 1887848 h 2480745"/>
              <a:gd name="connsiteX91" fmla="*/ 1229961 w 1537011"/>
              <a:gd name="connsiteY91" fmla="*/ 1991044 h 2480745"/>
              <a:gd name="connsiteX92" fmla="*/ 1126023 w 1537011"/>
              <a:gd name="connsiteY92" fmla="*/ 2077164 h 2480745"/>
              <a:gd name="connsiteX93" fmla="*/ 1100038 w 1537011"/>
              <a:gd name="connsiteY93" fmla="*/ 2077906 h 2480745"/>
              <a:gd name="connsiteX94" fmla="*/ 423698 w 1537011"/>
              <a:gd name="connsiteY94" fmla="*/ 2054891 h 2480745"/>
              <a:gd name="connsiteX95" fmla="*/ 368017 w 1537011"/>
              <a:gd name="connsiteY95" fmla="*/ 2039300 h 2480745"/>
              <a:gd name="connsiteX96" fmla="*/ 311594 w 1537011"/>
              <a:gd name="connsiteY96" fmla="*/ 1951695 h 2480745"/>
              <a:gd name="connsiteX97" fmla="*/ 382123 w 1537011"/>
              <a:gd name="connsiteY97" fmla="*/ 1867803 h 2480745"/>
              <a:gd name="connsiteX98" fmla="*/ 434092 w 1537011"/>
              <a:gd name="connsiteY98" fmla="*/ 1854439 h 2480745"/>
              <a:gd name="connsiteX99" fmla="*/ 387320 w 1537011"/>
              <a:gd name="connsiteY99" fmla="*/ 1655472 h 2480745"/>
              <a:gd name="connsiteX100" fmla="*/ 301199 w 1537011"/>
              <a:gd name="connsiteY100" fmla="*/ 1459474 h 2480745"/>
              <a:gd name="connsiteX101" fmla="*/ 137869 w 1537011"/>
              <a:gd name="connsiteY101" fmla="*/ 1212992 h 2480745"/>
              <a:gd name="connsiteX102" fmla="*/ 2748 w 1537011"/>
              <a:gd name="connsiteY102" fmla="*/ 664348 h 2480745"/>
              <a:gd name="connsiteX103" fmla="*/ 145292 w 1537011"/>
              <a:gd name="connsiteY103" fmla="*/ 308730 h 2480745"/>
              <a:gd name="connsiteX104" fmla="*/ 549909 w 1537011"/>
              <a:gd name="connsiteY104" fmla="*/ 32552 h 2480745"/>
              <a:gd name="connsiteX105" fmla="*/ 794163 w 1537011"/>
              <a:gd name="connsiteY105" fmla="*/ 814 h 2480745"/>
              <a:gd name="connsiteX0" fmla="*/ 503138 w 1537011"/>
              <a:gd name="connsiteY0" fmla="*/ 2319191 h 2475850"/>
              <a:gd name="connsiteX1" fmla="*/ 443744 w 1537011"/>
              <a:gd name="connsiteY1" fmla="*/ 2360024 h 2475850"/>
              <a:gd name="connsiteX2" fmla="*/ 501653 w 1537011"/>
              <a:gd name="connsiteY2" fmla="*/ 2403827 h 2475850"/>
              <a:gd name="connsiteX3" fmla="*/ 1051782 w 1537011"/>
              <a:gd name="connsiteY3" fmla="*/ 2420160 h 2475850"/>
              <a:gd name="connsiteX4" fmla="*/ 1097070 w 1537011"/>
              <a:gd name="connsiteY4" fmla="*/ 2383040 h 2475850"/>
              <a:gd name="connsiteX5" fmla="*/ 1058465 w 1537011"/>
              <a:gd name="connsiteY5" fmla="*/ 2339237 h 2475850"/>
              <a:gd name="connsiteX6" fmla="*/ 503138 w 1537011"/>
              <a:gd name="connsiteY6" fmla="*/ 2319191 h 2475850"/>
              <a:gd name="connsiteX7" fmla="*/ 470472 w 1537011"/>
              <a:gd name="connsiteY7" fmla="*/ 2270192 h 2475850"/>
              <a:gd name="connsiteX8" fmla="*/ 525411 w 1537011"/>
              <a:gd name="connsiteY8" fmla="*/ 2270192 h 2475850"/>
              <a:gd name="connsiteX9" fmla="*/ 1067374 w 1537011"/>
              <a:gd name="connsiteY9" fmla="*/ 2287268 h 2475850"/>
              <a:gd name="connsiteX10" fmla="*/ 1152751 w 1537011"/>
              <a:gd name="connsiteY10" fmla="*/ 2388236 h 2475850"/>
              <a:gd name="connsiteX11" fmla="*/ 1054010 w 1537011"/>
              <a:gd name="connsiteY11" fmla="*/ 2475841 h 2475850"/>
              <a:gd name="connsiteX12" fmla="*/ 643455 w 1537011"/>
              <a:gd name="connsiteY12" fmla="*/ 2463963 h 2475850"/>
              <a:gd name="connsiteX13" fmla="*/ 608445 w 1537011"/>
              <a:gd name="connsiteY13" fmla="*/ 2467907 h 2475850"/>
              <a:gd name="connsiteX14" fmla="*/ 500911 w 1537011"/>
              <a:gd name="connsiteY14" fmla="*/ 2459508 h 2475850"/>
              <a:gd name="connsiteX15" fmla="*/ 447457 w 1537011"/>
              <a:gd name="connsiteY15" fmla="*/ 2446887 h 2475850"/>
              <a:gd name="connsiteX16" fmla="*/ 391775 w 1537011"/>
              <a:gd name="connsiteY16" fmla="*/ 2352600 h 2475850"/>
              <a:gd name="connsiteX17" fmla="*/ 470472 w 1537011"/>
              <a:gd name="connsiteY17" fmla="*/ 2270192 h 2475850"/>
              <a:gd name="connsiteX18" fmla="*/ 460819 w 1537011"/>
              <a:gd name="connsiteY18" fmla="*/ 2117997 h 2475850"/>
              <a:gd name="connsiteX19" fmla="*/ 417759 w 1537011"/>
              <a:gd name="connsiteY19" fmla="*/ 2125420 h 2475850"/>
              <a:gd name="connsiteX20" fmla="*/ 390290 w 1537011"/>
              <a:gd name="connsiteY20" fmla="*/ 2156602 h 2475850"/>
              <a:gd name="connsiteX21" fmla="*/ 414047 w 1537011"/>
              <a:gd name="connsiteY21" fmla="*/ 2190753 h 2475850"/>
              <a:gd name="connsiteX22" fmla="*/ 458592 w 1537011"/>
              <a:gd name="connsiteY22" fmla="*/ 2201147 h 2475850"/>
              <a:gd name="connsiteX23" fmla="*/ 763724 w 1537011"/>
              <a:gd name="connsiteY23" fmla="*/ 2210798 h 2475850"/>
              <a:gd name="connsiteX24" fmla="*/ 1054751 w 1537011"/>
              <a:gd name="connsiteY24" fmla="*/ 2220450 h 2475850"/>
              <a:gd name="connsiteX25" fmla="*/ 1106721 w 1537011"/>
              <a:gd name="connsiteY25" fmla="*/ 2215253 h 2475850"/>
              <a:gd name="connsiteX26" fmla="*/ 1136417 w 1537011"/>
              <a:gd name="connsiteY26" fmla="*/ 2182586 h 2475850"/>
              <a:gd name="connsiteX27" fmla="*/ 1110433 w 1537011"/>
              <a:gd name="connsiteY27" fmla="*/ 2146950 h 2475850"/>
              <a:gd name="connsiteX28" fmla="*/ 1045100 w 1537011"/>
              <a:gd name="connsiteY28" fmla="*/ 2136557 h 2475850"/>
              <a:gd name="connsiteX29" fmla="*/ 460819 w 1537011"/>
              <a:gd name="connsiteY29" fmla="*/ 2117997 h 2475850"/>
              <a:gd name="connsiteX30" fmla="*/ 425926 w 1537011"/>
              <a:gd name="connsiteY30" fmla="*/ 2063800 h 2475850"/>
              <a:gd name="connsiteX31" fmla="*/ 465274 w 1537011"/>
              <a:gd name="connsiteY31" fmla="*/ 2065285 h 2475850"/>
              <a:gd name="connsiteX32" fmla="*/ 506849 w 1537011"/>
              <a:gd name="connsiteY32" fmla="*/ 2066770 h 2475850"/>
              <a:gd name="connsiteX33" fmla="*/ 526151 w 1537011"/>
              <a:gd name="connsiteY33" fmla="*/ 2066770 h 2475850"/>
              <a:gd name="connsiteX34" fmla="*/ 1096326 w 1537011"/>
              <a:gd name="connsiteY34" fmla="*/ 2083845 h 2475850"/>
              <a:gd name="connsiteX35" fmla="*/ 1137159 w 1537011"/>
              <a:gd name="connsiteY35" fmla="*/ 2097209 h 2475850"/>
              <a:gd name="connsiteX36" fmla="*/ 1192840 w 1537011"/>
              <a:gd name="connsiteY36" fmla="*/ 2187041 h 2475850"/>
              <a:gd name="connsiteX37" fmla="*/ 1128251 w 1537011"/>
              <a:gd name="connsiteY37" fmla="*/ 2267964 h 2475850"/>
              <a:gd name="connsiteX38" fmla="*/ 1097811 w 1537011"/>
              <a:gd name="connsiteY38" fmla="*/ 2276131 h 2475850"/>
              <a:gd name="connsiteX39" fmla="*/ 443001 w 1537011"/>
              <a:gd name="connsiteY39" fmla="*/ 2256828 h 2475850"/>
              <a:gd name="connsiteX40" fmla="*/ 338320 w 1537011"/>
              <a:gd name="connsiteY40" fmla="*/ 2126163 h 2475850"/>
              <a:gd name="connsiteX41" fmla="*/ 425926 w 1537011"/>
              <a:gd name="connsiteY41" fmla="*/ 2063800 h 2475850"/>
              <a:gd name="connsiteX42" fmla="*/ 446713 w 1537011"/>
              <a:gd name="connsiteY42" fmla="*/ 1916802 h 2475850"/>
              <a:gd name="connsiteX43" fmla="*/ 390289 w 1537011"/>
              <a:gd name="connsiteY43" fmla="*/ 1927939 h 2475850"/>
              <a:gd name="connsiteX44" fmla="*/ 388062 w 1537011"/>
              <a:gd name="connsiteY44" fmla="*/ 1982877 h 2475850"/>
              <a:gd name="connsiteX45" fmla="*/ 440773 w 1537011"/>
              <a:gd name="connsiteY45" fmla="*/ 1996983 h 2475850"/>
              <a:gd name="connsiteX46" fmla="*/ 1098555 w 1537011"/>
              <a:gd name="connsiteY46" fmla="*/ 2018513 h 2475850"/>
              <a:gd name="connsiteX47" fmla="*/ 1149038 w 1537011"/>
              <a:gd name="connsiteY47" fmla="*/ 2008119 h 2475850"/>
              <a:gd name="connsiteX48" fmla="*/ 1151266 w 1537011"/>
              <a:gd name="connsiteY48" fmla="*/ 1952438 h 2475850"/>
              <a:gd name="connsiteX49" fmla="*/ 1098555 w 1537011"/>
              <a:gd name="connsiteY49" fmla="*/ 1937590 h 2475850"/>
              <a:gd name="connsiteX50" fmla="*/ 446713 w 1537011"/>
              <a:gd name="connsiteY50" fmla="*/ 1916802 h 2475850"/>
              <a:gd name="connsiteX51" fmla="*/ 523923 w 1537011"/>
              <a:gd name="connsiteY51" fmla="*/ 192914 h 2475850"/>
              <a:gd name="connsiteX52" fmla="*/ 408107 w 1537011"/>
              <a:gd name="connsiteY52" fmla="*/ 273095 h 2475850"/>
              <a:gd name="connsiteX53" fmla="*/ 183898 w 1537011"/>
              <a:gd name="connsiteY53" fmla="*/ 552985 h 2475850"/>
              <a:gd name="connsiteX54" fmla="*/ 150488 w 1537011"/>
              <a:gd name="connsiteY54" fmla="*/ 820997 h 2475850"/>
              <a:gd name="connsiteX55" fmla="*/ 244033 w 1537011"/>
              <a:gd name="connsiteY55" fmla="*/ 1149145 h 2475850"/>
              <a:gd name="connsiteX56" fmla="*/ 242548 w 1537011"/>
              <a:gd name="connsiteY56" fmla="*/ 1156569 h 2475850"/>
              <a:gd name="connsiteX57" fmla="*/ 154200 w 1537011"/>
              <a:gd name="connsiteY57" fmla="*/ 950920 h 2475850"/>
              <a:gd name="connsiteX58" fmla="*/ 131186 w 1537011"/>
              <a:gd name="connsiteY58" fmla="*/ 648757 h 2475850"/>
              <a:gd name="connsiteX59" fmla="*/ 215821 w 1537011"/>
              <a:gd name="connsiteY59" fmla="*/ 443851 h 2475850"/>
              <a:gd name="connsiteX60" fmla="*/ 500165 w 1537011"/>
              <a:gd name="connsiteY60" fmla="*/ 201081 h 2475850"/>
              <a:gd name="connsiteX61" fmla="*/ 523923 w 1537011"/>
              <a:gd name="connsiteY61" fmla="*/ 192914 h 2475850"/>
              <a:gd name="connsiteX62" fmla="*/ 800630 w 1537011"/>
              <a:gd name="connsiteY62" fmla="*/ 46764 h 2475850"/>
              <a:gd name="connsiteX63" fmla="*/ 713588 w 1537011"/>
              <a:gd name="connsiteY63" fmla="*/ 47343 h 2475850"/>
              <a:gd name="connsiteX64" fmla="*/ 595938 w 1537011"/>
              <a:gd name="connsiteY64" fmla="*/ 67446 h 2475850"/>
              <a:gd name="connsiteX65" fmla="*/ 175732 w 1537011"/>
              <a:gd name="connsiteY65" fmla="*/ 344366 h 2475850"/>
              <a:gd name="connsiteX66" fmla="*/ 49521 w 1537011"/>
              <a:gd name="connsiteY66" fmla="*/ 655438 h 2475850"/>
              <a:gd name="connsiteX67" fmla="*/ 137126 w 1537011"/>
              <a:gd name="connsiteY67" fmla="*/ 1109796 h 2475850"/>
              <a:gd name="connsiteX68" fmla="*/ 310109 w 1537011"/>
              <a:gd name="connsiteY68" fmla="*/ 1387460 h 2475850"/>
              <a:gd name="connsiteX69" fmla="*/ 440773 w 1537011"/>
              <a:gd name="connsiteY69" fmla="*/ 1695562 h 2475850"/>
              <a:gd name="connsiteX70" fmla="*/ 460819 w 1537011"/>
              <a:gd name="connsiteY70" fmla="*/ 1792076 h 2475850"/>
              <a:gd name="connsiteX71" fmla="*/ 492743 w 1537011"/>
              <a:gd name="connsiteY71" fmla="*/ 1817318 h 2475850"/>
              <a:gd name="connsiteX72" fmla="*/ 1065146 w 1537011"/>
              <a:gd name="connsiteY72" fmla="*/ 1836621 h 2475850"/>
              <a:gd name="connsiteX73" fmla="*/ 1089645 w 1537011"/>
              <a:gd name="connsiteY73" fmla="*/ 1818803 h 2475850"/>
              <a:gd name="connsiteX74" fmla="*/ 1116372 w 1537011"/>
              <a:gd name="connsiteY74" fmla="*/ 1688138 h 2475850"/>
              <a:gd name="connsiteX75" fmla="*/ 1268567 w 1537011"/>
              <a:gd name="connsiteY75" fmla="*/ 1319900 h 2475850"/>
              <a:gd name="connsiteX76" fmla="*/ 1376960 w 1537011"/>
              <a:gd name="connsiteY76" fmla="*/ 1166220 h 2475850"/>
              <a:gd name="connsiteX77" fmla="*/ 1468276 w 1537011"/>
              <a:gd name="connsiteY77" fmla="*/ 916026 h 2475850"/>
              <a:gd name="connsiteX78" fmla="*/ 1468276 w 1537011"/>
              <a:gd name="connsiteY78" fmla="*/ 599015 h 2475850"/>
              <a:gd name="connsiteX79" fmla="*/ 1056236 w 1537011"/>
              <a:gd name="connsiteY79" fmla="*/ 110506 h 2475850"/>
              <a:gd name="connsiteX80" fmla="*/ 800630 w 1537011"/>
              <a:gd name="connsiteY80" fmla="*/ 46764 h 2475850"/>
              <a:gd name="connsiteX81" fmla="*/ 794163 w 1537011"/>
              <a:gd name="connsiteY81" fmla="*/ 814 h 2475850"/>
              <a:gd name="connsiteX82" fmla="*/ 1036191 w 1537011"/>
              <a:gd name="connsiteY82" fmla="*/ 52598 h 2475850"/>
              <a:gd name="connsiteX83" fmla="*/ 1503912 w 1537011"/>
              <a:gd name="connsiteY83" fmla="*/ 551500 h 2475850"/>
              <a:gd name="connsiteX84" fmla="*/ 1518761 w 1537011"/>
              <a:gd name="connsiteY84" fmla="*/ 910830 h 2475850"/>
              <a:gd name="connsiteX85" fmla="*/ 1377702 w 1537011"/>
              <a:gd name="connsiteY85" fmla="*/ 1250855 h 2475850"/>
              <a:gd name="connsiteX86" fmla="*/ 1264855 w 1537011"/>
              <a:gd name="connsiteY86" fmla="*/ 1406020 h 2475850"/>
              <a:gd name="connsiteX87" fmla="*/ 1163144 w 1537011"/>
              <a:gd name="connsiteY87" fmla="*/ 1694078 h 2475850"/>
              <a:gd name="connsiteX88" fmla="*/ 1115630 w 1537011"/>
              <a:gd name="connsiteY88" fmla="*/ 1876711 h 2475850"/>
              <a:gd name="connsiteX89" fmla="*/ 1149781 w 1537011"/>
              <a:gd name="connsiteY89" fmla="*/ 1887848 h 2475850"/>
              <a:gd name="connsiteX90" fmla="*/ 1229961 w 1537011"/>
              <a:gd name="connsiteY90" fmla="*/ 1991044 h 2475850"/>
              <a:gd name="connsiteX91" fmla="*/ 1126023 w 1537011"/>
              <a:gd name="connsiteY91" fmla="*/ 2077164 h 2475850"/>
              <a:gd name="connsiteX92" fmla="*/ 1100038 w 1537011"/>
              <a:gd name="connsiteY92" fmla="*/ 2077906 h 2475850"/>
              <a:gd name="connsiteX93" fmla="*/ 423698 w 1537011"/>
              <a:gd name="connsiteY93" fmla="*/ 2054891 h 2475850"/>
              <a:gd name="connsiteX94" fmla="*/ 368017 w 1537011"/>
              <a:gd name="connsiteY94" fmla="*/ 2039300 h 2475850"/>
              <a:gd name="connsiteX95" fmla="*/ 311594 w 1537011"/>
              <a:gd name="connsiteY95" fmla="*/ 1951695 h 2475850"/>
              <a:gd name="connsiteX96" fmla="*/ 382123 w 1537011"/>
              <a:gd name="connsiteY96" fmla="*/ 1867803 h 2475850"/>
              <a:gd name="connsiteX97" fmla="*/ 434092 w 1537011"/>
              <a:gd name="connsiteY97" fmla="*/ 1854439 h 2475850"/>
              <a:gd name="connsiteX98" fmla="*/ 387320 w 1537011"/>
              <a:gd name="connsiteY98" fmla="*/ 1655472 h 2475850"/>
              <a:gd name="connsiteX99" fmla="*/ 301199 w 1537011"/>
              <a:gd name="connsiteY99" fmla="*/ 1459474 h 2475850"/>
              <a:gd name="connsiteX100" fmla="*/ 137869 w 1537011"/>
              <a:gd name="connsiteY100" fmla="*/ 1212992 h 2475850"/>
              <a:gd name="connsiteX101" fmla="*/ 2748 w 1537011"/>
              <a:gd name="connsiteY101" fmla="*/ 664348 h 2475850"/>
              <a:gd name="connsiteX102" fmla="*/ 145292 w 1537011"/>
              <a:gd name="connsiteY102" fmla="*/ 308730 h 2475850"/>
              <a:gd name="connsiteX103" fmla="*/ 549909 w 1537011"/>
              <a:gd name="connsiteY103" fmla="*/ 32552 h 2475850"/>
              <a:gd name="connsiteX104" fmla="*/ 794163 w 1537011"/>
              <a:gd name="connsiteY104" fmla="*/ 814 h 2475850"/>
              <a:gd name="connsiteX0" fmla="*/ 503138 w 1537011"/>
              <a:gd name="connsiteY0" fmla="*/ 2319191 h 2475850"/>
              <a:gd name="connsiteX1" fmla="*/ 443744 w 1537011"/>
              <a:gd name="connsiteY1" fmla="*/ 2360024 h 2475850"/>
              <a:gd name="connsiteX2" fmla="*/ 501653 w 1537011"/>
              <a:gd name="connsiteY2" fmla="*/ 2403827 h 2475850"/>
              <a:gd name="connsiteX3" fmla="*/ 1051782 w 1537011"/>
              <a:gd name="connsiteY3" fmla="*/ 2420160 h 2475850"/>
              <a:gd name="connsiteX4" fmla="*/ 1097070 w 1537011"/>
              <a:gd name="connsiteY4" fmla="*/ 2383040 h 2475850"/>
              <a:gd name="connsiteX5" fmla="*/ 1058465 w 1537011"/>
              <a:gd name="connsiteY5" fmla="*/ 2339237 h 2475850"/>
              <a:gd name="connsiteX6" fmla="*/ 503138 w 1537011"/>
              <a:gd name="connsiteY6" fmla="*/ 2319191 h 2475850"/>
              <a:gd name="connsiteX7" fmla="*/ 470472 w 1537011"/>
              <a:gd name="connsiteY7" fmla="*/ 2270192 h 2475850"/>
              <a:gd name="connsiteX8" fmla="*/ 525411 w 1537011"/>
              <a:gd name="connsiteY8" fmla="*/ 2270192 h 2475850"/>
              <a:gd name="connsiteX9" fmla="*/ 1067374 w 1537011"/>
              <a:gd name="connsiteY9" fmla="*/ 2287268 h 2475850"/>
              <a:gd name="connsiteX10" fmla="*/ 1152751 w 1537011"/>
              <a:gd name="connsiteY10" fmla="*/ 2388236 h 2475850"/>
              <a:gd name="connsiteX11" fmla="*/ 1054010 w 1537011"/>
              <a:gd name="connsiteY11" fmla="*/ 2475841 h 2475850"/>
              <a:gd name="connsiteX12" fmla="*/ 643455 w 1537011"/>
              <a:gd name="connsiteY12" fmla="*/ 2463963 h 2475850"/>
              <a:gd name="connsiteX13" fmla="*/ 500911 w 1537011"/>
              <a:gd name="connsiteY13" fmla="*/ 2459508 h 2475850"/>
              <a:gd name="connsiteX14" fmla="*/ 447457 w 1537011"/>
              <a:gd name="connsiteY14" fmla="*/ 2446887 h 2475850"/>
              <a:gd name="connsiteX15" fmla="*/ 391775 w 1537011"/>
              <a:gd name="connsiteY15" fmla="*/ 2352600 h 2475850"/>
              <a:gd name="connsiteX16" fmla="*/ 470472 w 1537011"/>
              <a:gd name="connsiteY16" fmla="*/ 2270192 h 2475850"/>
              <a:gd name="connsiteX17" fmla="*/ 460819 w 1537011"/>
              <a:gd name="connsiteY17" fmla="*/ 2117997 h 2475850"/>
              <a:gd name="connsiteX18" fmla="*/ 417759 w 1537011"/>
              <a:gd name="connsiteY18" fmla="*/ 2125420 h 2475850"/>
              <a:gd name="connsiteX19" fmla="*/ 390290 w 1537011"/>
              <a:gd name="connsiteY19" fmla="*/ 2156602 h 2475850"/>
              <a:gd name="connsiteX20" fmla="*/ 414047 w 1537011"/>
              <a:gd name="connsiteY20" fmla="*/ 2190753 h 2475850"/>
              <a:gd name="connsiteX21" fmla="*/ 458592 w 1537011"/>
              <a:gd name="connsiteY21" fmla="*/ 2201147 h 2475850"/>
              <a:gd name="connsiteX22" fmla="*/ 763724 w 1537011"/>
              <a:gd name="connsiteY22" fmla="*/ 2210798 h 2475850"/>
              <a:gd name="connsiteX23" fmla="*/ 1054751 w 1537011"/>
              <a:gd name="connsiteY23" fmla="*/ 2220450 h 2475850"/>
              <a:gd name="connsiteX24" fmla="*/ 1106721 w 1537011"/>
              <a:gd name="connsiteY24" fmla="*/ 2215253 h 2475850"/>
              <a:gd name="connsiteX25" fmla="*/ 1136417 w 1537011"/>
              <a:gd name="connsiteY25" fmla="*/ 2182586 h 2475850"/>
              <a:gd name="connsiteX26" fmla="*/ 1110433 w 1537011"/>
              <a:gd name="connsiteY26" fmla="*/ 2146950 h 2475850"/>
              <a:gd name="connsiteX27" fmla="*/ 1045100 w 1537011"/>
              <a:gd name="connsiteY27" fmla="*/ 2136557 h 2475850"/>
              <a:gd name="connsiteX28" fmla="*/ 460819 w 1537011"/>
              <a:gd name="connsiteY28" fmla="*/ 2117997 h 2475850"/>
              <a:gd name="connsiteX29" fmla="*/ 425926 w 1537011"/>
              <a:gd name="connsiteY29" fmla="*/ 2063800 h 2475850"/>
              <a:gd name="connsiteX30" fmla="*/ 465274 w 1537011"/>
              <a:gd name="connsiteY30" fmla="*/ 2065285 h 2475850"/>
              <a:gd name="connsiteX31" fmla="*/ 506849 w 1537011"/>
              <a:gd name="connsiteY31" fmla="*/ 2066770 h 2475850"/>
              <a:gd name="connsiteX32" fmla="*/ 526151 w 1537011"/>
              <a:gd name="connsiteY32" fmla="*/ 2066770 h 2475850"/>
              <a:gd name="connsiteX33" fmla="*/ 1096326 w 1537011"/>
              <a:gd name="connsiteY33" fmla="*/ 2083845 h 2475850"/>
              <a:gd name="connsiteX34" fmla="*/ 1137159 w 1537011"/>
              <a:gd name="connsiteY34" fmla="*/ 2097209 h 2475850"/>
              <a:gd name="connsiteX35" fmla="*/ 1192840 w 1537011"/>
              <a:gd name="connsiteY35" fmla="*/ 2187041 h 2475850"/>
              <a:gd name="connsiteX36" fmla="*/ 1128251 w 1537011"/>
              <a:gd name="connsiteY36" fmla="*/ 2267964 h 2475850"/>
              <a:gd name="connsiteX37" fmla="*/ 1097811 w 1537011"/>
              <a:gd name="connsiteY37" fmla="*/ 2276131 h 2475850"/>
              <a:gd name="connsiteX38" fmla="*/ 443001 w 1537011"/>
              <a:gd name="connsiteY38" fmla="*/ 2256828 h 2475850"/>
              <a:gd name="connsiteX39" fmla="*/ 338320 w 1537011"/>
              <a:gd name="connsiteY39" fmla="*/ 2126163 h 2475850"/>
              <a:gd name="connsiteX40" fmla="*/ 425926 w 1537011"/>
              <a:gd name="connsiteY40" fmla="*/ 2063800 h 2475850"/>
              <a:gd name="connsiteX41" fmla="*/ 446713 w 1537011"/>
              <a:gd name="connsiteY41" fmla="*/ 1916802 h 2475850"/>
              <a:gd name="connsiteX42" fmla="*/ 390289 w 1537011"/>
              <a:gd name="connsiteY42" fmla="*/ 1927939 h 2475850"/>
              <a:gd name="connsiteX43" fmla="*/ 388062 w 1537011"/>
              <a:gd name="connsiteY43" fmla="*/ 1982877 h 2475850"/>
              <a:gd name="connsiteX44" fmla="*/ 440773 w 1537011"/>
              <a:gd name="connsiteY44" fmla="*/ 1996983 h 2475850"/>
              <a:gd name="connsiteX45" fmla="*/ 1098555 w 1537011"/>
              <a:gd name="connsiteY45" fmla="*/ 2018513 h 2475850"/>
              <a:gd name="connsiteX46" fmla="*/ 1149038 w 1537011"/>
              <a:gd name="connsiteY46" fmla="*/ 2008119 h 2475850"/>
              <a:gd name="connsiteX47" fmla="*/ 1151266 w 1537011"/>
              <a:gd name="connsiteY47" fmla="*/ 1952438 h 2475850"/>
              <a:gd name="connsiteX48" fmla="*/ 1098555 w 1537011"/>
              <a:gd name="connsiteY48" fmla="*/ 1937590 h 2475850"/>
              <a:gd name="connsiteX49" fmla="*/ 446713 w 1537011"/>
              <a:gd name="connsiteY49" fmla="*/ 1916802 h 2475850"/>
              <a:gd name="connsiteX50" fmla="*/ 523923 w 1537011"/>
              <a:gd name="connsiteY50" fmla="*/ 192914 h 2475850"/>
              <a:gd name="connsiteX51" fmla="*/ 408107 w 1537011"/>
              <a:gd name="connsiteY51" fmla="*/ 273095 h 2475850"/>
              <a:gd name="connsiteX52" fmla="*/ 183898 w 1537011"/>
              <a:gd name="connsiteY52" fmla="*/ 552985 h 2475850"/>
              <a:gd name="connsiteX53" fmla="*/ 150488 w 1537011"/>
              <a:gd name="connsiteY53" fmla="*/ 820997 h 2475850"/>
              <a:gd name="connsiteX54" fmla="*/ 244033 w 1537011"/>
              <a:gd name="connsiteY54" fmla="*/ 1149145 h 2475850"/>
              <a:gd name="connsiteX55" fmla="*/ 242548 w 1537011"/>
              <a:gd name="connsiteY55" fmla="*/ 1156569 h 2475850"/>
              <a:gd name="connsiteX56" fmla="*/ 154200 w 1537011"/>
              <a:gd name="connsiteY56" fmla="*/ 950920 h 2475850"/>
              <a:gd name="connsiteX57" fmla="*/ 131186 w 1537011"/>
              <a:gd name="connsiteY57" fmla="*/ 648757 h 2475850"/>
              <a:gd name="connsiteX58" fmla="*/ 215821 w 1537011"/>
              <a:gd name="connsiteY58" fmla="*/ 443851 h 2475850"/>
              <a:gd name="connsiteX59" fmla="*/ 500165 w 1537011"/>
              <a:gd name="connsiteY59" fmla="*/ 201081 h 2475850"/>
              <a:gd name="connsiteX60" fmla="*/ 523923 w 1537011"/>
              <a:gd name="connsiteY60" fmla="*/ 192914 h 2475850"/>
              <a:gd name="connsiteX61" fmla="*/ 800630 w 1537011"/>
              <a:gd name="connsiteY61" fmla="*/ 46764 h 2475850"/>
              <a:gd name="connsiteX62" fmla="*/ 713588 w 1537011"/>
              <a:gd name="connsiteY62" fmla="*/ 47343 h 2475850"/>
              <a:gd name="connsiteX63" fmla="*/ 595938 w 1537011"/>
              <a:gd name="connsiteY63" fmla="*/ 67446 h 2475850"/>
              <a:gd name="connsiteX64" fmla="*/ 175732 w 1537011"/>
              <a:gd name="connsiteY64" fmla="*/ 344366 h 2475850"/>
              <a:gd name="connsiteX65" fmla="*/ 49521 w 1537011"/>
              <a:gd name="connsiteY65" fmla="*/ 655438 h 2475850"/>
              <a:gd name="connsiteX66" fmla="*/ 137126 w 1537011"/>
              <a:gd name="connsiteY66" fmla="*/ 1109796 h 2475850"/>
              <a:gd name="connsiteX67" fmla="*/ 310109 w 1537011"/>
              <a:gd name="connsiteY67" fmla="*/ 1387460 h 2475850"/>
              <a:gd name="connsiteX68" fmla="*/ 440773 w 1537011"/>
              <a:gd name="connsiteY68" fmla="*/ 1695562 h 2475850"/>
              <a:gd name="connsiteX69" fmla="*/ 460819 w 1537011"/>
              <a:gd name="connsiteY69" fmla="*/ 1792076 h 2475850"/>
              <a:gd name="connsiteX70" fmla="*/ 492743 w 1537011"/>
              <a:gd name="connsiteY70" fmla="*/ 1817318 h 2475850"/>
              <a:gd name="connsiteX71" fmla="*/ 1065146 w 1537011"/>
              <a:gd name="connsiteY71" fmla="*/ 1836621 h 2475850"/>
              <a:gd name="connsiteX72" fmla="*/ 1089645 w 1537011"/>
              <a:gd name="connsiteY72" fmla="*/ 1818803 h 2475850"/>
              <a:gd name="connsiteX73" fmla="*/ 1116372 w 1537011"/>
              <a:gd name="connsiteY73" fmla="*/ 1688138 h 2475850"/>
              <a:gd name="connsiteX74" fmla="*/ 1268567 w 1537011"/>
              <a:gd name="connsiteY74" fmla="*/ 1319900 h 2475850"/>
              <a:gd name="connsiteX75" fmla="*/ 1376960 w 1537011"/>
              <a:gd name="connsiteY75" fmla="*/ 1166220 h 2475850"/>
              <a:gd name="connsiteX76" fmla="*/ 1468276 w 1537011"/>
              <a:gd name="connsiteY76" fmla="*/ 916026 h 2475850"/>
              <a:gd name="connsiteX77" fmla="*/ 1468276 w 1537011"/>
              <a:gd name="connsiteY77" fmla="*/ 599015 h 2475850"/>
              <a:gd name="connsiteX78" fmla="*/ 1056236 w 1537011"/>
              <a:gd name="connsiteY78" fmla="*/ 110506 h 2475850"/>
              <a:gd name="connsiteX79" fmla="*/ 800630 w 1537011"/>
              <a:gd name="connsiteY79" fmla="*/ 46764 h 2475850"/>
              <a:gd name="connsiteX80" fmla="*/ 794163 w 1537011"/>
              <a:gd name="connsiteY80" fmla="*/ 814 h 2475850"/>
              <a:gd name="connsiteX81" fmla="*/ 1036191 w 1537011"/>
              <a:gd name="connsiteY81" fmla="*/ 52598 h 2475850"/>
              <a:gd name="connsiteX82" fmla="*/ 1503912 w 1537011"/>
              <a:gd name="connsiteY82" fmla="*/ 551500 h 2475850"/>
              <a:gd name="connsiteX83" fmla="*/ 1518761 w 1537011"/>
              <a:gd name="connsiteY83" fmla="*/ 910830 h 2475850"/>
              <a:gd name="connsiteX84" fmla="*/ 1377702 w 1537011"/>
              <a:gd name="connsiteY84" fmla="*/ 1250855 h 2475850"/>
              <a:gd name="connsiteX85" fmla="*/ 1264855 w 1537011"/>
              <a:gd name="connsiteY85" fmla="*/ 1406020 h 2475850"/>
              <a:gd name="connsiteX86" fmla="*/ 1163144 w 1537011"/>
              <a:gd name="connsiteY86" fmla="*/ 1694078 h 2475850"/>
              <a:gd name="connsiteX87" fmla="*/ 1115630 w 1537011"/>
              <a:gd name="connsiteY87" fmla="*/ 1876711 h 2475850"/>
              <a:gd name="connsiteX88" fmla="*/ 1149781 w 1537011"/>
              <a:gd name="connsiteY88" fmla="*/ 1887848 h 2475850"/>
              <a:gd name="connsiteX89" fmla="*/ 1229961 w 1537011"/>
              <a:gd name="connsiteY89" fmla="*/ 1991044 h 2475850"/>
              <a:gd name="connsiteX90" fmla="*/ 1126023 w 1537011"/>
              <a:gd name="connsiteY90" fmla="*/ 2077164 h 2475850"/>
              <a:gd name="connsiteX91" fmla="*/ 1100038 w 1537011"/>
              <a:gd name="connsiteY91" fmla="*/ 2077906 h 2475850"/>
              <a:gd name="connsiteX92" fmla="*/ 423698 w 1537011"/>
              <a:gd name="connsiteY92" fmla="*/ 2054891 h 2475850"/>
              <a:gd name="connsiteX93" fmla="*/ 368017 w 1537011"/>
              <a:gd name="connsiteY93" fmla="*/ 2039300 h 2475850"/>
              <a:gd name="connsiteX94" fmla="*/ 311594 w 1537011"/>
              <a:gd name="connsiteY94" fmla="*/ 1951695 h 2475850"/>
              <a:gd name="connsiteX95" fmla="*/ 382123 w 1537011"/>
              <a:gd name="connsiteY95" fmla="*/ 1867803 h 2475850"/>
              <a:gd name="connsiteX96" fmla="*/ 434092 w 1537011"/>
              <a:gd name="connsiteY96" fmla="*/ 1854439 h 2475850"/>
              <a:gd name="connsiteX97" fmla="*/ 387320 w 1537011"/>
              <a:gd name="connsiteY97" fmla="*/ 1655472 h 2475850"/>
              <a:gd name="connsiteX98" fmla="*/ 301199 w 1537011"/>
              <a:gd name="connsiteY98" fmla="*/ 1459474 h 2475850"/>
              <a:gd name="connsiteX99" fmla="*/ 137869 w 1537011"/>
              <a:gd name="connsiteY99" fmla="*/ 1212992 h 2475850"/>
              <a:gd name="connsiteX100" fmla="*/ 2748 w 1537011"/>
              <a:gd name="connsiteY100" fmla="*/ 664348 h 2475850"/>
              <a:gd name="connsiteX101" fmla="*/ 145292 w 1537011"/>
              <a:gd name="connsiteY101" fmla="*/ 308730 h 2475850"/>
              <a:gd name="connsiteX102" fmla="*/ 549909 w 1537011"/>
              <a:gd name="connsiteY102" fmla="*/ 32552 h 2475850"/>
              <a:gd name="connsiteX103" fmla="*/ 794163 w 1537011"/>
              <a:gd name="connsiteY103" fmla="*/ 814 h 2475850"/>
              <a:gd name="connsiteX0" fmla="*/ 503138 w 1537011"/>
              <a:gd name="connsiteY0" fmla="*/ 2319191 h 2475850"/>
              <a:gd name="connsiteX1" fmla="*/ 443744 w 1537011"/>
              <a:gd name="connsiteY1" fmla="*/ 2360024 h 2475850"/>
              <a:gd name="connsiteX2" fmla="*/ 501653 w 1537011"/>
              <a:gd name="connsiteY2" fmla="*/ 2403827 h 2475850"/>
              <a:gd name="connsiteX3" fmla="*/ 1051782 w 1537011"/>
              <a:gd name="connsiteY3" fmla="*/ 2420160 h 2475850"/>
              <a:gd name="connsiteX4" fmla="*/ 1097070 w 1537011"/>
              <a:gd name="connsiteY4" fmla="*/ 2383040 h 2475850"/>
              <a:gd name="connsiteX5" fmla="*/ 1058465 w 1537011"/>
              <a:gd name="connsiteY5" fmla="*/ 2339237 h 2475850"/>
              <a:gd name="connsiteX6" fmla="*/ 503138 w 1537011"/>
              <a:gd name="connsiteY6" fmla="*/ 2319191 h 2475850"/>
              <a:gd name="connsiteX7" fmla="*/ 470472 w 1537011"/>
              <a:gd name="connsiteY7" fmla="*/ 2270192 h 2475850"/>
              <a:gd name="connsiteX8" fmla="*/ 525411 w 1537011"/>
              <a:gd name="connsiteY8" fmla="*/ 2270192 h 2475850"/>
              <a:gd name="connsiteX9" fmla="*/ 1067374 w 1537011"/>
              <a:gd name="connsiteY9" fmla="*/ 2287268 h 2475850"/>
              <a:gd name="connsiteX10" fmla="*/ 1152751 w 1537011"/>
              <a:gd name="connsiteY10" fmla="*/ 2388236 h 2475850"/>
              <a:gd name="connsiteX11" fmla="*/ 1054010 w 1537011"/>
              <a:gd name="connsiteY11" fmla="*/ 2475841 h 2475850"/>
              <a:gd name="connsiteX12" fmla="*/ 500911 w 1537011"/>
              <a:gd name="connsiteY12" fmla="*/ 2459508 h 2475850"/>
              <a:gd name="connsiteX13" fmla="*/ 447457 w 1537011"/>
              <a:gd name="connsiteY13" fmla="*/ 2446887 h 2475850"/>
              <a:gd name="connsiteX14" fmla="*/ 391775 w 1537011"/>
              <a:gd name="connsiteY14" fmla="*/ 2352600 h 2475850"/>
              <a:gd name="connsiteX15" fmla="*/ 470472 w 1537011"/>
              <a:gd name="connsiteY15" fmla="*/ 2270192 h 2475850"/>
              <a:gd name="connsiteX16" fmla="*/ 460819 w 1537011"/>
              <a:gd name="connsiteY16" fmla="*/ 2117997 h 2475850"/>
              <a:gd name="connsiteX17" fmla="*/ 417759 w 1537011"/>
              <a:gd name="connsiteY17" fmla="*/ 2125420 h 2475850"/>
              <a:gd name="connsiteX18" fmla="*/ 390290 w 1537011"/>
              <a:gd name="connsiteY18" fmla="*/ 2156602 h 2475850"/>
              <a:gd name="connsiteX19" fmla="*/ 414047 w 1537011"/>
              <a:gd name="connsiteY19" fmla="*/ 2190753 h 2475850"/>
              <a:gd name="connsiteX20" fmla="*/ 458592 w 1537011"/>
              <a:gd name="connsiteY20" fmla="*/ 2201147 h 2475850"/>
              <a:gd name="connsiteX21" fmla="*/ 763724 w 1537011"/>
              <a:gd name="connsiteY21" fmla="*/ 2210798 h 2475850"/>
              <a:gd name="connsiteX22" fmla="*/ 1054751 w 1537011"/>
              <a:gd name="connsiteY22" fmla="*/ 2220450 h 2475850"/>
              <a:gd name="connsiteX23" fmla="*/ 1106721 w 1537011"/>
              <a:gd name="connsiteY23" fmla="*/ 2215253 h 2475850"/>
              <a:gd name="connsiteX24" fmla="*/ 1136417 w 1537011"/>
              <a:gd name="connsiteY24" fmla="*/ 2182586 h 2475850"/>
              <a:gd name="connsiteX25" fmla="*/ 1110433 w 1537011"/>
              <a:gd name="connsiteY25" fmla="*/ 2146950 h 2475850"/>
              <a:gd name="connsiteX26" fmla="*/ 1045100 w 1537011"/>
              <a:gd name="connsiteY26" fmla="*/ 2136557 h 2475850"/>
              <a:gd name="connsiteX27" fmla="*/ 460819 w 1537011"/>
              <a:gd name="connsiteY27" fmla="*/ 2117997 h 2475850"/>
              <a:gd name="connsiteX28" fmla="*/ 425926 w 1537011"/>
              <a:gd name="connsiteY28" fmla="*/ 2063800 h 2475850"/>
              <a:gd name="connsiteX29" fmla="*/ 465274 w 1537011"/>
              <a:gd name="connsiteY29" fmla="*/ 2065285 h 2475850"/>
              <a:gd name="connsiteX30" fmla="*/ 506849 w 1537011"/>
              <a:gd name="connsiteY30" fmla="*/ 2066770 h 2475850"/>
              <a:gd name="connsiteX31" fmla="*/ 526151 w 1537011"/>
              <a:gd name="connsiteY31" fmla="*/ 2066770 h 2475850"/>
              <a:gd name="connsiteX32" fmla="*/ 1096326 w 1537011"/>
              <a:gd name="connsiteY32" fmla="*/ 2083845 h 2475850"/>
              <a:gd name="connsiteX33" fmla="*/ 1137159 w 1537011"/>
              <a:gd name="connsiteY33" fmla="*/ 2097209 h 2475850"/>
              <a:gd name="connsiteX34" fmla="*/ 1192840 w 1537011"/>
              <a:gd name="connsiteY34" fmla="*/ 2187041 h 2475850"/>
              <a:gd name="connsiteX35" fmla="*/ 1128251 w 1537011"/>
              <a:gd name="connsiteY35" fmla="*/ 2267964 h 2475850"/>
              <a:gd name="connsiteX36" fmla="*/ 1097811 w 1537011"/>
              <a:gd name="connsiteY36" fmla="*/ 2276131 h 2475850"/>
              <a:gd name="connsiteX37" fmla="*/ 443001 w 1537011"/>
              <a:gd name="connsiteY37" fmla="*/ 2256828 h 2475850"/>
              <a:gd name="connsiteX38" fmla="*/ 338320 w 1537011"/>
              <a:gd name="connsiteY38" fmla="*/ 2126163 h 2475850"/>
              <a:gd name="connsiteX39" fmla="*/ 425926 w 1537011"/>
              <a:gd name="connsiteY39" fmla="*/ 2063800 h 2475850"/>
              <a:gd name="connsiteX40" fmla="*/ 446713 w 1537011"/>
              <a:gd name="connsiteY40" fmla="*/ 1916802 h 2475850"/>
              <a:gd name="connsiteX41" fmla="*/ 390289 w 1537011"/>
              <a:gd name="connsiteY41" fmla="*/ 1927939 h 2475850"/>
              <a:gd name="connsiteX42" fmla="*/ 388062 w 1537011"/>
              <a:gd name="connsiteY42" fmla="*/ 1982877 h 2475850"/>
              <a:gd name="connsiteX43" fmla="*/ 440773 w 1537011"/>
              <a:gd name="connsiteY43" fmla="*/ 1996983 h 2475850"/>
              <a:gd name="connsiteX44" fmla="*/ 1098555 w 1537011"/>
              <a:gd name="connsiteY44" fmla="*/ 2018513 h 2475850"/>
              <a:gd name="connsiteX45" fmla="*/ 1149038 w 1537011"/>
              <a:gd name="connsiteY45" fmla="*/ 2008119 h 2475850"/>
              <a:gd name="connsiteX46" fmla="*/ 1151266 w 1537011"/>
              <a:gd name="connsiteY46" fmla="*/ 1952438 h 2475850"/>
              <a:gd name="connsiteX47" fmla="*/ 1098555 w 1537011"/>
              <a:gd name="connsiteY47" fmla="*/ 1937590 h 2475850"/>
              <a:gd name="connsiteX48" fmla="*/ 446713 w 1537011"/>
              <a:gd name="connsiteY48" fmla="*/ 1916802 h 2475850"/>
              <a:gd name="connsiteX49" fmla="*/ 523923 w 1537011"/>
              <a:gd name="connsiteY49" fmla="*/ 192914 h 2475850"/>
              <a:gd name="connsiteX50" fmla="*/ 408107 w 1537011"/>
              <a:gd name="connsiteY50" fmla="*/ 273095 h 2475850"/>
              <a:gd name="connsiteX51" fmla="*/ 183898 w 1537011"/>
              <a:gd name="connsiteY51" fmla="*/ 552985 h 2475850"/>
              <a:gd name="connsiteX52" fmla="*/ 150488 w 1537011"/>
              <a:gd name="connsiteY52" fmla="*/ 820997 h 2475850"/>
              <a:gd name="connsiteX53" fmla="*/ 244033 w 1537011"/>
              <a:gd name="connsiteY53" fmla="*/ 1149145 h 2475850"/>
              <a:gd name="connsiteX54" fmla="*/ 242548 w 1537011"/>
              <a:gd name="connsiteY54" fmla="*/ 1156569 h 2475850"/>
              <a:gd name="connsiteX55" fmla="*/ 154200 w 1537011"/>
              <a:gd name="connsiteY55" fmla="*/ 950920 h 2475850"/>
              <a:gd name="connsiteX56" fmla="*/ 131186 w 1537011"/>
              <a:gd name="connsiteY56" fmla="*/ 648757 h 2475850"/>
              <a:gd name="connsiteX57" fmla="*/ 215821 w 1537011"/>
              <a:gd name="connsiteY57" fmla="*/ 443851 h 2475850"/>
              <a:gd name="connsiteX58" fmla="*/ 500165 w 1537011"/>
              <a:gd name="connsiteY58" fmla="*/ 201081 h 2475850"/>
              <a:gd name="connsiteX59" fmla="*/ 523923 w 1537011"/>
              <a:gd name="connsiteY59" fmla="*/ 192914 h 2475850"/>
              <a:gd name="connsiteX60" fmla="*/ 800630 w 1537011"/>
              <a:gd name="connsiteY60" fmla="*/ 46764 h 2475850"/>
              <a:gd name="connsiteX61" fmla="*/ 713588 w 1537011"/>
              <a:gd name="connsiteY61" fmla="*/ 47343 h 2475850"/>
              <a:gd name="connsiteX62" fmla="*/ 595938 w 1537011"/>
              <a:gd name="connsiteY62" fmla="*/ 67446 h 2475850"/>
              <a:gd name="connsiteX63" fmla="*/ 175732 w 1537011"/>
              <a:gd name="connsiteY63" fmla="*/ 344366 h 2475850"/>
              <a:gd name="connsiteX64" fmla="*/ 49521 w 1537011"/>
              <a:gd name="connsiteY64" fmla="*/ 655438 h 2475850"/>
              <a:gd name="connsiteX65" fmla="*/ 137126 w 1537011"/>
              <a:gd name="connsiteY65" fmla="*/ 1109796 h 2475850"/>
              <a:gd name="connsiteX66" fmla="*/ 310109 w 1537011"/>
              <a:gd name="connsiteY66" fmla="*/ 1387460 h 2475850"/>
              <a:gd name="connsiteX67" fmla="*/ 440773 w 1537011"/>
              <a:gd name="connsiteY67" fmla="*/ 1695562 h 2475850"/>
              <a:gd name="connsiteX68" fmla="*/ 460819 w 1537011"/>
              <a:gd name="connsiteY68" fmla="*/ 1792076 h 2475850"/>
              <a:gd name="connsiteX69" fmla="*/ 492743 w 1537011"/>
              <a:gd name="connsiteY69" fmla="*/ 1817318 h 2475850"/>
              <a:gd name="connsiteX70" fmla="*/ 1065146 w 1537011"/>
              <a:gd name="connsiteY70" fmla="*/ 1836621 h 2475850"/>
              <a:gd name="connsiteX71" fmla="*/ 1089645 w 1537011"/>
              <a:gd name="connsiteY71" fmla="*/ 1818803 h 2475850"/>
              <a:gd name="connsiteX72" fmla="*/ 1116372 w 1537011"/>
              <a:gd name="connsiteY72" fmla="*/ 1688138 h 2475850"/>
              <a:gd name="connsiteX73" fmla="*/ 1268567 w 1537011"/>
              <a:gd name="connsiteY73" fmla="*/ 1319900 h 2475850"/>
              <a:gd name="connsiteX74" fmla="*/ 1376960 w 1537011"/>
              <a:gd name="connsiteY74" fmla="*/ 1166220 h 2475850"/>
              <a:gd name="connsiteX75" fmla="*/ 1468276 w 1537011"/>
              <a:gd name="connsiteY75" fmla="*/ 916026 h 2475850"/>
              <a:gd name="connsiteX76" fmla="*/ 1468276 w 1537011"/>
              <a:gd name="connsiteY76" fmla="*/ 599015 h 2475850"/>
              <a:gd name="connsiteX77" fmla="*/ 1056236 w 1537011"/>
              <a:gd name="connsiteY77" fmla="*/ 110506 h 2475850"/>
              <a:gd name="connsiteX78" fmla="*/ 800630 w 1537011"/>
              <a:gd name="connsiteY78" fmla="*/ 46764 h 2475850"/>
              <a:gd name="connsiteX79" fmla="*/ 794163 w 1537011"/>
              <a:gd name="connsiteY79" fmla="*/ 814 h 2475850"/>
              <a:gd name="connsiteX80" fmla="*/ 1036191 w 1537011"/>
              <a:gd name="connsiteY80" fmla="*/ 52598 h 2475850"/>
              <a:gd name="connsiteX81" fmla="*/ 1503912 w 1537011"/>
              <a:gd name="connsiteY81" fmla="*/ 551500 h 2475850"/>
              <a:gd name="connsiteX82" fmla="*/ 1518761 w 1537011"/>
              <a:gd name="connsiteY82" fmla="*/ 910830 h 2475850"/>
              <a:gd name="connsiteX83" fmla="*/ 1377702 w 1537011"/>
              <a:gd name="connsiteY83" fmla="*/ 1250855 h 2475850"/>
              <a:gd name="connsiteX84" fmla="*/ 1264855 w 1537011"/>
              <a:gd name="connsiteY84" fmla="*/ 1406020 h 2475850"/>
              <a:gd name="connsiteX85" fmla="*/ 1163144 w 1537011"/>
              <a:gd name="connsiteY85" fmla="*/ 1694078 h 2475850"/>
              <a:gd name="connsiteX86" fmla="*/ 1115630 w 1537011"/>
              <a:gd name="connsiteY86" fmla="*/ 1876711 h 2475850"/>
              <a:gd name="connsiteX87" fmla="*/ 1149781 w 1537011"/>
              <a:gd name="connsiteY87" fmla="*/ 1887848 h 2475850"/>
              <a:gd name="connsiteX88" fmla="*/ 1229961 w 1537011"/>
              <a:gd name="connsiteY88" fmla="*/ 1991044 h 2475850"/>
              <a:gd name="connsiteX89" fmla="*/ 1126023 w 1537011"/>
              <a:gd name="connsiteY89" fmla="*/ 2077164 h 2475850"/>
              <a:gd name="connsiteX90" fmla="*/ 1100038 w 1537011"/>
              <a:gd name="connsiteY90" fmla="*/ 2077906 h 2475850"/>
              <a:gd name="connsiteX91" fmla="*/ 423698 w 1537011"/>
              <a:gd name="connsiteY91" fmla="*/ 2054891 h 2475850"/>
              <a:gd name="connsiteX92" fmla="*/ 368017 w 1537011"/>
              <a:gd name="connsiteY92" fmla="*/ 2039300 h 2475850"/>
              <a:gd name="connsiteX93" fmla="*/ 311594 w 1537011"/>
              <a:gd name="connsiteY93" fmla="*/ 1951695 h 2475850"/>
              <a:gd name="connsiteX94" fmla="*/ 382123 w 1537011"/>
              <a:gd name="connsiteY94" fmla="*/ 1867803 h 2475850"/>
              <a:gd name="connsiteX95" fmla="*/ 434092 w 1537011"/>
              <a:gd name="connsiteY95" fmla="*/ 1854439 h 2475850"/>
              <a:gd name="connsiteX96" fmla="*/ 387320 w 1537011"/>
              <a:gd name="connsiteY96" fmla="*/ 1655472 h 2475850"/>
              <a:gd name="connsiteX97" fmla="*/ 301199 w 1537011"/>
              <a:gd name="connsiteY97" fmla="*/ 1459474 h 2475850"/>
              <a:gd name="connsiteX98" fmla="*/ 137869 w 1537011"/>
              <a:gd name="connsiteY98" fmla="*/ 1212992 h 2475850"/>
              <a:gd name="connsiteX99" fmla="*/ 2748 w 1537011"/>
              <a:gd name="connsiteY99" fmla="*/ 664348 h 2475850"/>
              <a:gd name="connsiteX100" fmla="*/ 145292 w 1537011"/>
              <a:gd name="connsiteY100" fmla="*/ 308730 h 2475850"/>
              <a:gd name="connsiteX101" fmla="*/ 549909 w 1537011"/>
              <a:gd name="connsiteY101" fmla="*/ 32552 h 2475850"/>
              <a:gd name="connsiteX102" fmla="*/ 794163 w 1537011"/>
              <a:gd name="connsiteY102" fmla="*/ 814 h 2475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</a:cxnLst>
            <a:rect l="l" t="t" r="r" b="b"/>
            <a:pathLst>
              <a:path w="1537011" h="2475850">
                <a:moveTo>
                  <a:pt x="503138" y="2319191"/>
                </a:moveTo>
                <a:cubicBezTo>
                  <a:pt x="466017" y="2317706"/>
                  <a:pt x="444487" y="2334039"/>
                  <a:pt x="443744" y="2360024"/>
                </a:cubicBezTo>
                <a:cubicBezTo>
                  <a:pt x="443744" y="2385266"/>
                  <a:pt x="466017" y="2402342"/>
                  <a:pt x="501653" y="2403827"/>
                </a:cubicBezTo>
                <a:lnTo>
                  <a:pt x="1051782" y="2420160"/>
                </a:lnTo>
                <a:cubicBezTo>
                  <a:pt x="1074055" y="2418675"/>
                  <a:pt x="1094100" y="2407539"/>
                  <a:pt x="1097070" y="2383040"/>
                </a:cubicBezTo>
                <a:cubicBezTo>
                  <a:pt x="1099297" y="2357797"/>
                  <a:pt x="1080737" y="2345176"/>
                  <a:pt x="1058465" y="2339237"/>
                </a:cubicBezTo>
                <a:cubicBezTo>
                  <a:pt x="1047329" y="2336267"/>
                  <a:pt x="618212" y="2322161"/>
                  <a:pt x="503138" y="2319191"/>
                </a:cubicBezTo>
                <a:close/>
                <a:moveTo>
                  <a:pt x="470472" y="2270192"/>
                </a:moveTo>
                <a:cubicBezTo>
                  <a:pt x="489032" y="2270192"/>
                  <a:pt x="506850" y="2269450"/>
                  <a:pt x="525411" y="2270192"/>
                </a:cubicBezTo>
                <a:lnTo>
                  <a:pt x="1067374" y="2287268"/>
                </a:lnTo>
                <a:cubicBezTo>
                  <a:pt x="1120828" y="2297661"/>
                  <a:pt x="1155721" y="2339237"/>
                  <a:pt x="1152751" y="2388236"/>
                </a:cubicBezTo>
                <a:cubicBezTo>
                  <a:pt x="1149782" y="2435751"/>
                  <a:pt x="1106721" y="2476583"/>
                  <a:pt x="1054010" y="2475841"/>
                </a:cubicBezTo>
                <a:lnTo>
                  <a:pt x="500911" y="2459508"/>
                </a:lnTo>
                <a:cubicBezTo>
                  <a:pt x="468245" y="2456662"/>
                  <a:pt x="464532" y="2455053"/>
                  <a:pt x="447457" y="2446887"/>
                </a:cubicBezTo>
                <a:cubicBezTo>
                  <a:pt x="410336" y="2428327"/>
                  <a:pt x="385837" y="2388978"/>
                  <a:pt x="391775" y="2352600"/>
                </a:cubicBezTo>
                <a:cubicBezTo>
                  <a:pt x="398457" y="2308055"/>
                  <a:pt x="425926" y="2280586"/>
                  <a:pt x="470472" y="2270192"/>
                </a:cubicBezTo>
                <a:close/>
                <a:moveTo>
                  <a:pt x="460819" y="2117997"/>
                </a:moveTo>
                <a:cubicBezTo>
                  <a:pt x="445229" y="2117997"/>
                  <a:pt x="431123" y="2119481"/>
                  <a:pt x="417759" y="2125420"/>
                </a:cubicBezTo>
                <a:cubicBezTo>
                  <a:pt x="404395" y="2131360"/>
                  <a:pt x="391774" y="2140269"/>
                  <a:pt x="390290" y="2156602"/>
                </a:cubicBezTo>
                <a:cubicBezTo>
                  <a:pt x="388805" y="2173678"/>
                  <a:pt x="401425" y="2183329"/>
                  <a:pt x="414047" y="2190753"/>
                </a:cubicBezTo>
                <a:cubicBezTo>
                  <a:pt x="427411" y="2198919"/>
                  <a:pt x="443001" y="2201147"/>
                  <a:pt x="458592" y="2201147"/>
                </a:cubicBezTo>
                <a:lnTo>
                  <a:pt x="763724" y="2210798"/>
                </a:lnTo>
                <a:lnTo>
                  <a:pt x="1054751" y="2220450"/>
                </a:lnTo>
                <a:cubicBezTo>
                  <a:pt x="1072569" y="2221192"/>
                  <a:pt x="1090387" y="2221935"/>
                  <a:pt x="1106721" y="2215253"/>
                </a:cubicBezTo>
                <a:cubicBezTo>
                  <a:pt x="1121569" y="2209314"/>
                  <a:pt x="1134932" y="2201147"/>
                  <a:pt x="1136417" y="2182586"/>
                </a:cubicBezTo>
                <a:cubicBezTo>
                  <a:pt x="1137159" y="2163283"/>
                  <a:pt x="1124538" y="2154375"/>
                  <a:pt x="1110433" y="2146950"/>
                </a:cubicBezTo>
                <a:cubicBezTo>
                  <a:pt x="1090387" y="2136557"/>
                  <a:pt x="1067372" y="2137299"/>
                  <a:pt x="1045100" y="2136557"/>
                </a:cubicBezTo>
                <a:lnTo>
                  <a:pt x="460819" y="2117997"/>
                </a:lnTo>
                <a:close/>
                <a:moveTo>
                  <a:pt x="425926" y="2063800"/>
                </a:moveTo>
                <a:cubicBezTo>
                  <a:pt x="438546" y="2064543"/>
                  <a:pt x="451910" y="2064543"/>
                  <a:pt x="465274" y="2065285"/>
                </a:cubicBezTo>
                <a:cubicBezTo>
                  <a:pt x="479379" y="2066770"/>
                  <a:pt x="493485" y="2066770"/>
                  <a:pt x="506849" y="2066770"/>
                </a:cubicBezTo>
                <a:lnTo>
                  <a:pt x="526151" y="2066770"/>
                </a:lnTo>
                <a:lnTo>
                  <a:pt x="1096326" y="2083845"/>
                </a:lnTo>
                <a:cubicBezTo>
                  <a:pt x="1109690" y="2090528"/>
                  <a:pt x="1123796" y="2089785"/>
                  <a:pt x="1137159" y="2097209"/>
                </a:cubicBezTo>
                <a:cubicBezTo>
                  <a:pt x="1172795" y="2117254"/>
                  <a:pt x="1195810" y="2143981"/>
                  <a:pt x="1192840" y="2187041"/>
                </a:cubicBezTo>
                <a:cubicBezTo>
                  <a:pt x="1190613" y="2229358"/>
                  <a:pt x="1164628" y="2253116"/>
                  <a:pt x="1128251" y="2267964"/>
                </a:cubicBezTo>
                <a:cubicBezTo>
                  <a:pt x="1118599" y="2272419"/>
                  <a:pt x="1108205" y="2273904"/>
                  <a:pt x="1097811" y="2276131"/>
                </a:cubicBezTo>
                <a:cubicBezTo>
                  <a:pt x="1078508" y="2276131"/>
                  <a:pt x="492000" y="2253116"/>
                  <a:pt x="443001" y="2256828"/>
                </a:cubicBezTo>
                <a:cubicBezTo>
                  <a:pt x="366532" y="2253858"/>
                  <a:pt x="313078" y="2187784"/>
                  <a:pt x="338320" y="2126163"/>
                </a:cubicBezTo>
                <a:cubicBezTo>
                  <a:pt x="353911" y="2088299"/>
                  <a:pt x="386577" y="2070482"/>
                  <a:pt x="425926" y="2063800"/>
                </a:cubicBezTo>
                <a:close/>
                <a:moveTo>
                  <a:pt x="446713" y="1916802"/>
                </a:moveTo>
                <a:cubicBezTo>
                  <a:pt x="426668" y="1916059"/>
                  <a:pt x="407365" y="1919029"/>
                  <a:pt x="390289" y="1927939"/>
                </a:cubicBezTo>
                <a:cubicBezTo>
                  <a:pt x="364305" y="1941302"/>
                  <a:pt x="363563" y="1966543"/>
                  <a:pt x="388062" y="1982877"/>
                </a:cubicBezTo>
                <a:cubicBezTo>
                  <a:pt x="404395" y="1992528"/>
                  <a:pt x="421471" y="1996241"/>
                  <a:pt x="440773" y="1996983"/>
                </a:cubicBezTo>
                <a:lnTo>
                  <a:pt x="1098555" y="2018513"/>
                </a:lnTo>
                <a:cubicBezTo>
                  <a:pt x="1116372" y="2019255"/>
                  <a:pt x="1133448" y="2017029"/>
                  <a:pt x="1149038" y="2008119"/>
                </a:cubicBezTo>
                <a:cubicBezTo>
                  <a:pt x="1176507" y="1993271"/>
                  <a:pt x="1177992" y="1969513"/>
                  <a:pt x="1151266" y="1952438"/>
                </a:cubicBezTo>
                <a:cubicBezTo>
                  <a:pt x="1135674" y="1942787"/>
                  <a:pt x="1117115" y="1938332"/>
                  <a:pt x="1098555" y="1937590"/>
                </a:cubicBezTo>
                <a:lnTo>
                  <a:pt x="446713" y="1916802"/>
                </a:lnTo>
                <a:close/>
                <a:moveTo>
                  <a:pt x="523923" y="192914"/>
                </a:moveTo>
                <a:cubicBezTo>
                  <a:pt x="480864" y="222610"/>
                  <a:pt x="443743" y="246368"/>
                  <a:pt x="408107" y="273095"/>
                </a:cubicBezTo>
                <a:cubicBezTo>
                  <a:pt x="311592" y="348079"/>
                  <a:pt x="229927" y="436426"/>
                  <a:pt x="183898" y="552985"/>
                </a:cubicBezTo>
                <a:cubicBezTo>
                  <a:pt x="149004" y="639105"/>
                  <a:pt x="140095" y="728938"/>
                  <a:pt x="150488" y="820997"/>
                </a:cubicBezTo>
                <a:cubicBezTo>
                  <a:pt x="163110" y="935329"/>
                  <a:pt x="194291" y="1044464"/>
                  <a:pt x="244033" y="1149145"/>
                </a:cubicBezTo>
                <a:cubicBezTo>
                  <a:pt x="244775" y="1149887"/>
                  <a:pt x="243290" y="1152114"/>
                  <a:pt x="242548" y="1156569"/>
                </a:cubicBezTo>
                <a:cubicBezTo>
                  <a:pt x="201715" y="1091237"/>
                  <a:pt x="174988" y="1022191"/>
                  <a:pt x="154200" y="950920"/>
                </a:cubicBezTo>
                <a:cubicBezTo>
                  <a:pt x="125989" y="852179"/>
                  <a:pt x="115595" y="751210"/>
                  <a:pt x="131186" y="648757"/>
                </a:cubicBezTo>
                <a:cubicBezTo>
                  <a:pt x="142322" y="573773"/>
                  <a:pt x="173503" y="506213"/>
                  <a:pt x="215821" y="443851"/>
                </a:cubicBezTo>
                <a:cubicBezTo>
                  <a:pt x="288578" y="336943"/>
                  <a:pt x="387319" y="260474"/>
                  <a:pt x="500165" y="201081"/>
                </a:cubicBezTo>
                <a:cubicBezTo>
                  <a:pt x="505363" y="198111"/>
                  <a:pt x="510560" y="197369"/>
                  <a:pt x="523923" y="192914"/>
                </a:cubicBezTo>
                <a:close/>
                <a:moveTo>
                  <a:pt x="800630" y="46764"/>
                </a:moveTo>
                <a:cubicBezTo>
                  <a:pt x="771780" y="44996"/>
                  <a:pt x="742769" y="45142"/>
                  <a:pt x="713588" y="47343"/>
                </a:cubicBezTo>
                <a:cubicBezTo>
                  <a:pt x="674681" y="50278"/>
                  <a:pt x="635472" y="56866"/>
                  <a:pt x="595938" y="67446"/>
                </a:cubicBezTo>
                <a:cubicBezTo>
                  <a:pt x="425183" y="112734"/>
                  <a:pt x="287836" y="210732"/>
                  <a:pt x="175732" y="344366"/>
                </a:cubicBezTo>
                <a:cubicBezTo>
                  <a:pt x="100748" y="434199"/>
                  <a:pt x="62142" y="540364"/>
                  <a:pt x="49521" y="655438"/>
                </a:cubicBezTo>
                <a:cubicBezTo>
                  <a:pt x="32446" y="815058"/>
                  <a:pt x="71793" y="965026"/>
                  <a:pt x="137126" y="1109796"/>
                </a:cubicBezTo>
                <a:cubicBezTo>
                  <a:pt x="182413" y="1210023"/>
                  <a:pt x="249230" y="1296886"/>
                  <a:pt x="310109" y="1387460"/>
                </a:cubicBezTo>
                <a:cubicBezTo>
                  <a:pt x="373956" y="1482489"/>
                  <a:pt x="427410" y="1581972"/>
                  <a:pt x="440773" y="1695562"/>
                </a:cubicBezTo>
                <a:cubicBezTo>
                  <a:pt x="445228" y="1727486"/>
                  <a:pt x="454138" y="1759410"/>
                  <a:pt x="460819" y="1792076"/>
                </a:cubicBezTo>
                <a:cubicBezTo>
                  <a:pt x="464531" y="1810636"/>
                  <a:pt x="462764" y="1817754"/>
                  <a:pt x="492743" y="1817318"/>
                </a:cubicBezTo>
                <a:cubicBezTo>
                  <a:pt x="593727" y="1815849"/>
                  <a:pt x="965662" y="1836373"/>
                  <a:pt x="1065146" y="1836621"/>
                </a:cubicBezTo>
                <a:cubicBezTo>
                  <a:pt x="1079251" y="1838106"/>
                  <a:pt x="1085190" y="1832167"/>
                  <a:pt x="1089645" y="1818803"/>
                </a:cubicBezTo>
                <a:cubicBezTo>
                  <a:pt x="1103008" y="1776485"/>
                  <a:pt x="1111175" y="1731941"/>
                  <a:pt x="1116372" y="1688138"/>
                </a:cubicBezTo>
                <a:cubicBezTo>
                  <a:pt x="1132705" y="1550791"/>
                  <a:pt x="1179477" y="1427550"/>
                  <a:pt x="1268567" y="1319900"/>
                </a:cubicBezTo>
                <a:cubicBezTo>
                  <a:pt x="1307915" y="1271643"/>
                  <a:pt x="1343551" y="1219674"/>
                  <a:pt x="1376960" y="1166220"/>
                </a:cubicBezTo>
                <a:cubicBezTo>
                  <a:pt x="1425217" y="1089752"/>
                  <a:pt x="1448232" y="1002889"/>
                  <a:pt x="1468276" y="916026"/>
                </a:cubicBezTo>
                <a:cubicBezTo>
                  <a:pt x="1493519" y="809861"/>
                  <a:pt x="1500201" y="703696"/>
                  <a:pt x="1468276" y="599015"/>
                </a:cubicBezTo>
                <a:cubicBezTo>
                  <a:pt x="1401459" y="377775"/>
                  <a:pt x="1275248" y="204792"/>
                  <a:pt x="1056236" y="110506"/>
                </a:cubicBezTo>
                <a:cubicBezTo>
                  <a:pt x="972297" y="74592"/>
                  <a:pt x="887183" y="52067"/>
                  <a:pt x="800630" y="46764"/>
                </a:cubicBezTo>
                <a:close/>
                <a:moveTo>
                  <a:pt x="794163" y="814"/>
                </a:moveTo>
                <a:cubicBezTo>
                  <a:pt x="875086" y="4712"/>
                  <a:pt x="955638" y="22530"/>
                  <a:pt x="1036191" y="52598"/>
                </a:cubicBezTo>
                <a:cubicBezTo>
                  <a:pt x="1275248" y="140945"/>
                  <a:pt x="1421504" y="317640"/>
                  <a:pt x="1503912" y="551500"/>
                </a:cubicBezTo>
                <a:cubicBezTo>
                  <a:pt x="1544745" y="668802"/>
                  <a:pt x="1545488" y="789816"/>
                  <a:pt x="1518761" y="910830"/>
                </a:cubicBezTo>
                <a:cubicBezTo>
                  <a:pt x="1492034" y="1032586"/>
                  <a:pt x="1457140" y="1149887"/>
                  <a:pt x="1377702" y="1250855"/>
                </a:cubicBezTo>
                <a:cubicBezTo>
                  <a:pt x="1337612" y="1300597"/>
                  <a:pt x="1301233" y="1354051"/>
                  <a:pt x="1264855" y="1406020"/>
                </a:cubicBezTo>
                <a:cubicBezTo>
                  <a:pt x="1203977" y="1492140"/>
                  <a:pt x="1177250" y="1590882"/>
                  <a:pt x="1163144" y="1694078"/>
                </a:cubicBezTo>
                <a:cubicBezTo>
                  <a:pt x="1154235" y="1756440"/>
                  <a:pt x="1146811" y="1819546"/>
                  <a:pt x="1115630" y="1876711"/>
                </a:cubicBezTo>
                <a:cubicBezTo>
                  <a:pt x="1125281" y="1884878"/>
                  <a:pt x="1138644" y="1884136"/>
                  <a:pt x="1149781" y="1887848"/>
                </a:cubicBezTo>
                <a:cubicBezTo>
                  <a:pt x="1203235" y="1904923"/>
                  <a:pt x="1235158" y="1945757"/>
                  <a:pt x="1229961" y="1991044"/>
                </a:cubicBezTo>
                <a:cubicBezTo>
                  <a:pt x="1224022" y="2034846"/>
                  <a:pt x="1177992" y="2073451"/>
                  <a:pt x="1126023" y="2077164"/>
                </a:cubicBezTo>
                <a:cubicBezTo>
                  <a:pt x="1117857" y="2077906"/>
                  <a:pt x="1108948" y="2077906"/>
                  <a:pt x="1100038" y="2077906"/>
                </a:cubicBezTo>
                <a:cubicBezTo>
                  <a:pt x="1038418" y="2074936"/>
                  <a:pt x="496455" y="2056376"/>
                  <a:pt x="423698" y="2054891"/>
                </a:cubicBezTo>
                <a:cubicBezTo>
                  <a:pt x="403653" y="2055633"/>
                  <a:pt x="385093" y="2048210"/>
                  <a:pt x="368017" y="2039300"/>
                </a:cubicBezTo>
                <a:cubicBezTo>
                  <a:pt x="333866" y="2020740"/>
                  <a:pt x="309366" y="1994013"/>
                  <a:pt x="311594" y="1951695"/>
                </a:cubicBezTo>
                <a:cubicBezTo>
                  <a:pt x="314565" y="1907151"/>
                  <a:pt x="344260" y="1882651"/>
                  <a:pt x="382123" y="1867803"/>
                </a:cubicBezTo>
                <a:cubicBezTo>
                  <a:pt x="397714" y="1861121"/>
                  <a:pt x="415532" y="1858893"/>
                  <a:pt x="434092" y="1854439"/>
                </a:cubicBezTo>
                <a:cubicBezTo>
                  <a:pt x="408107" y="1790591"/>
                  <a:pt x="400684" y="1722289"/>
                  <a:pt x="387320" y="1655472"/>
                </a:cubicBezTo>
                <a:cubicBezTo>
                  <a:pt x="372471" y="1584200"/>
                  <a:pt x="337578" y="1521837"/>
                  <a:pt x="301199" y="1459474"/>
                </a:cubicBezTo>
                <a:cubicBezTo>
                  <a:pt x="251458" y="1374096"/>
                  <a:pt x="185383" y="1299855"/>
                  <a:pt x="137869" y="1212992"/>
                </a:cubicBezTo>
                <a:cubicBezTo>
                  <a:pt x="44324" y="1041494"/>
                  <a:pt x="-13585" y="861830"/>
                  <a:pt x="2748" y="664348"/>
                </a:cubicBezTo>
                <a:cubicBezTo>
                  <a:pt x="13885" y="531456"/>
                  <a:pt x="57687" y="409699"/>
                  <a:pt x="145292" y="308730"/>
                </a:cubicBezTo>
                <a:cubicBezTo>
                  <a:pt x="254428" y="180293"/>
                  <a:pt x="387320" y="83779"/>
                  <a:pt x="549909" y="32552"/>
                </a:cubicBezTo>
                <a:cubicBezTo>
                  <a:pt x="631946" y="6939"/>
                  <a:pt x="713240" y="-3084"/>
                  <a:pt x="794163" y="814"/>
                </a:cubicBezTo>
                <a:close/>
              </a:path>
            </a:pathLst>
          </a:custGeom>
          <a:solidFill>
            <a:schemeClr val="bg1"/>
          </a:solidFill>
          <a:ln w="80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23" name="Rectangle 5">
            <a:extLst>
              <a:ext uri="{FF2B5EF4-FFF2-40B4-BE49-F238E27FC236}">
                <a16:creationId xmlns:a16="http://schemas.microsoft.com/office/drawing/2014/main" id="{1032D7E4-FC8B-466B-BD82-4373AEAB5760}"/>
              </a:ext>
            </a:extLst>
          </p:cNvPr>
          <p:cNvSpPr/>
          <p:nvPr/>
        </p:nvSpPr>
        <p:spPr>
          <a:xfrm>
            <a:off x="1227312" y="2954241"/>
            <a:ext cx="1110882" cy="753727"/>
          </a:xfrm>
          <a:custGeom>
            <a:avLst/>
            <a:gdLst/>
            <a:ahLst/>
            <a:cxnLst/>
            <a:rect l="l" t="t" r="r" b="b"/>
            <a:pathLst>
              <a:path w="2897024" h="2264776">
                <a:moveTo>
                  <a:pt x="0" y="0"/>
                </a:moveTo>
                <a:lnTo>
                  <a:pt x="2897024" y="0"/>
                </a:lnTo>
                <a:lnTo>
                  <a:pt x="2897024" y="1891127"/>
                </a:lnTo>
                <a:cubicBezTo>
                  <a:pt x="2802822" y="1872712"/>
                  <a:pt x="2705549" y="1863893"/>
                  <a:pt x="2606215" y="1863893"/>
                </a:cubicBezTo>
                <a:cubicBezTo>
                  <a:pt x="2195568" y="1863893"/>
                  <a:pt x="1820122" y="2014603"/>
                  <a:pt x="1533076" y="2264776"/>
                </a:cubicBezTo>
                <a:cubicBezTo>
                  <a:pt x="1247202" y="2014157"/>
                  <a:pt x="872259" y="1863893"/>
                  <a:pt x="462219" y="1863893"/>
                </a:cubicBezTo>
                <a:cubicBezTo>
                  <a:pt x="301614" y="1863893"/>
                  <a:pt x="146393" y="1886946"/>
                  <a:pt x="0" y="1931001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27" name="Freeform: Shape 41">
            <a:extLst>
              <a:ext uri="{FF2B5EF4-FFF2-40B4-BE49-F238E27FC236}">
                <a16:creationId xmlns:a16="http://schemas.microsoft.com/office/drawing/2014/main" id="{32E7F029-00F7-4635-850A-DF967B355FCC}"/>
              </a:ext>
            </a:extLst>
          </p:cNvPr>
          <p:cNvSpPr/>
          <p:nvPr/>
        </p:nvSpPr>
        <p:spPr>
          <a:xfrm rot="628173">
            <a:off x="1280591" y="3635336"/>
            <a:ext cx="904481" cy="1237676"/>
          </a:xfrm>
          <a:custGeom>
            <a:avLst/>
            <a:gdLst>
              <a:gd name="connsiteX0" fmla="*/ 72231 w 937061"/>
              <a:gd name="connsiteY0" fmla="*/ 508194 h 1282256"/>
              <a:gd name="connsiteX1" fmla="*/ 139689 w 937061"/>
              <a:gd name="connsiteY1" fmla="*/ 559080 h 1282256"/>
              <a:gd name="connsiteX2" fmla="*/ 137581 w 937061"/>
              <a:gd name="connsiteY2" fmla="*/ 579636 h 1282256"/>
              <a:gd name="connsiteX3" fmla="*/ 173595 w 937061"/>
              <a:gd name="connsiteY3" fmla="*/ 561778 h 1282256"/>
              <a:gd name="connsiteX4" fmla="*/ 235622 w 937061"/>
              <a:gd name="connsiteY4" fmla="*/ 562333 h 1282256"/>
              <a:gd name="connsiteX5" fmla="*/ 265212 w 937061"/>
              <a:gd name="connsiteY5" fmla="*/ 596791 h 1282256"/>
              <a:gd name="connsiteX6" fmla="*/ 264188 w 937061"/>
              <a:gd name="connsiteY6" fmla="*/ 602277 h 1282256"/>
              <a:gd name="connsiteX7" fmla="*/ 251467 w 937061"/>
              <a:gd name="connsiteY7" fmla="*/ 657997 h 1282256"/>
              <a:gd name="connsiteX8" fmla="*/ 248802 w 937061"/>
              <a:gd name="connsiteY8" fmla="*/ 665620 h 1282256"/>
              <a:gd name="connsiteX9" fmla="*/ 226702 w 937061"/>
              <a:gd name="connsiteY9" fmla="*/ 731221 h 1282256"/>
              <a:gd name="connsiteX10" fmla="*/ 292287 w 937061"/>
              <a:gd name="connsiteY10" fmla="*/ 797322 h 1282256"/>
              <a:gd name="connsiteX11" fmla="*/ 318540 w 937061"/>
              <a:gd name="connsiteY11" fmla="*/ 799397 h 1282256"/>
              <a:gd name="connsiteX12" fmla="*/ 386587 w 937061"/>
              <a:gd name="connsiteY12" fmla="*/ 855674 h 1282256"/>
              <a:gd name="connsiteX13" fmla="*/ 391213 w 937061"/>
              <a:gd name="connsiteY13" fmla="*/ 832209 h 1282256"/>
              <a:gd name="connsiteX14" fmla="*/ 339010 w 937061"/>
              <a:gd name="connsiteY14" fmla="*/ 777893 h 1282256"/>
              <a:gd name="connsiteX15" fmla="*/ 374294 w 937061"/>
              <a:gd name="connsiteY15" fmla="*/ 724114 h 1282256"/>
              <a:gd name="connsiteX16" fmla="*/ 365526 w 937061"/>
              <a:gd name="connsiteY16" fmla="*/ 703124 h 1282256"/>
              <a:gd name="connsiteX17" fmla="*/ 314275 w 937061"/>
              <a:gd name="connsiteY17" fmla="*/ 774111 h 1282256"/>
              <a:gd name="connsiteX18" fmla="*/ 255752 w 937061"/>
              <a:gd name="connsiteY18" fmla="*/ 746224 h 1282256"/>
              <a:gd name="connsiteX19" fmla="*/ 257804 w 937061"/>
              <a:gd name="connsiteY19" fmla="*/ 700011 h 1282256"/>
              <a:gd name="connsiteX20" fmla="*/ 281358 w 937061"/>
              <a:gd name="connsiteY20" fmla="*/ 666529 h 1282256"/>
              <a:gd name="connsiteX21" fmla="*/ 276069 w 937061"/>
              <a:gd name="connsiteY21" fmla="*/ 646729 h 1282256"/>
              <a:gd name="connsiteX22" fmla="*/ 315725 w 937061"/>
              <a:gd name="connsiteY22" fmla="*/ 605586 h 1282256"/>
              <a:gd name="connsiteX23" fmla="*/ 348811 w 937061"/>
              <a:gd name="connsiteY23" fmla="*/ 615972 h 1282256"/>
              <a:gd name="connsiteX24" fmla="*/ 355707 w 937061"/>
              <a:gd name="connsiteY24" fmla="*/ 609198 h 1282256"/>
              <a:gd name="connsiteX25" fmla="*/ 423989 w 937061"/>
              <a:gd name="connsiteY25" fmla="*/ 603914 h 1282256"/>
              <a:gd name="connsiteX26" fmla="*/ 462978 w 937061"/>
              <a:gd name="connsiteY26" fmla="*/ 667189 h 1282256"/>
              <a:gd name="connsiteX27" fmla="*/ 447498 w 937061"/>
              <a:gd name="connsiteY27" fmla="*/ 742160 h 1282256"/>
              <a:gd name="connsiteX28" fmla="*/ 444272 w 937061"/>
              <a:gd name="connsiteY28" fmla="*/ 747849 h 1282256"/>
              <a:gd name="connsiteX29" fmla="*/ 468977 w 937061"/>
              <a:gd name="connsiteY29" fmla="*/ 772413 h 1282256"/>
              <a:gd name="connsiteX30" fmla="*/ 495847 w 937061"/>
              <a:gd name="connsiteY30" fmla="*/ 863799 h 1282256"/>
              <a:gd name="connsiteX31" fmla="*/ 444271 w 937061"/>
              <a:gd name="connsiteY31" fmla="*/ 922014 h 1282256"/>
              <a:gd name="connsiteX32" fmla="*/ 431747 w 937061"/>
              <a:gd name="connsiteY32" fmla="*/ 921551 h 1282256"/>
              <a:gd name="connsiteX33" fmla="*/ 442410 w 937061"/>
              <a:gd name="connsiteY33" fmla="*/ 937592 h 1282256"/>
              <a:gd name="connsiteX34" fmla="*/ 543619 w 937061"/>
              <a:gd name="connsiteY34" fmla="*/ 1186492 h 1282256"/>
              <a:gd name="connsiteX35" fmla="*/ 566594 w 937061"/>
              <a:gd name="connsiteY35" fmla="*/ 1273228 h 1282256"/>
              <a:gd name="connsiteX36" fmla="*/ 531195 w 937061"/>
              <a:gd name="connsiteY36" fmla="*/ 1282256 h 1282256"/>
              <a:gd name="connsiteX37" fmla="*/ 510987 w 937061"/>
              <a:gd name="connsiteY37" fmla="*/ 1183176 h 1282256"/>
              <a:gd name="connsiteX38" fmla="*/ 419465 w 937061"/>
              <a:gd name="connsiteY38" fmla="*/ 965735 h 1282256"/>
              <a:gd name="connsiteX39" fmla="*/ 380666 w 937061"/>
              <a:gd name="connsiteY39" fmla="*/ 911088 h 1282256"/>
              <a:gd name="connsiteX40" fmla="*/ 370913 w 937061"/>
              <a:gd name="connsiteY40" fmla="*/ 906441 h 1282256"/>
              <a:gd name="connsiteX41" fmla="*/ 360466 w 937061"/>
              <a:gd name="connsiteY41" fmla="*/ 906130 h 1282256"/>
              <a:gd name="connsiteX42" fmla="*/ 314518 w 937061"/>
              <a:gd name="connsiteY42" fmla="*/ 920936 h 1282256"/>
              <a:gd name="connsiteX43" fmla="*/ 256927 w 937061"/>
              <a:gd name="connsiteY43" fmla="*/ 880449 h 1282256"/>
              <a:gd name="connsiteX44" fmla="*/ 248732 w 937061"/>
              <a:gd name="connsiteY44" fmla="*/ 847130 h 1282256"/>
              <a:gd name="connsiteX45" fmla="*/ 247889 w 937061"/>
              <a:gd name="connsiteY45" fmla="*/ 840361 h 1282256"/>
              <a:gd name="connsiteX46" fmla="*/ 220304 w 937061"/>
              <a:gd name="connsiteY46" fmla="*/ 848717 h 1282256"/>
              <a:gd name="connsiteX47" fmla="*/ 136302 w 937061"/>
              <a:gd name="connsiteY47" fmla="*/ 795389 h 1282256"/>
              <a:gd name="connsiteX48" fmla="*/ 132240 w 937061"/>
              <a:gd name="connsiteY48" fmla="*/ 772306 h 1282256"/>
              <a:gd name="connsiteX49" fmla="*/ 132030 w 937061"/>
              <a:gd name="connsiteY49" fmla="*/ 749123 h 1282256"/>
              <a:gd name="connsiteX50" fmla="*/ 118944 w 937061"/>
              <a:gd name="connsiteY50" fmla="*/ 746653 h 1282256"/>
              <a:gd name="connsiteX51" fmla="*/ 28110 w 937061"/>
              <a:gd name="connsiteY51" fmla="*/ 666272 h 1282256"/>
              <a:gd name="connsiteX52" fmla="*/ 18430 w 937061"/>
              <a:gd name="connsiteY52" fmla="*/ 570895 h 1282256"/>
              <a:gd name="connsiteX53" fmla="*/ 72231 w 937061"/>
              <a:gd name="connsiteY53" fmla="*/ 508194 h 1282256"/>
              <a:gd name="connsiteX54" fmla="*/ 828778 w 937061"/>
              <a:gd name="connsiteY54" fmla="*/ 368188 h 1282256"/>
              <a:gd name="connsiteX55" fmla="*/ 903402 w 937061"/>
              <a:gd name="connsiteY55" fmla="*/ 393916 h 1282256"/>
              <a:gd name="connsiteX56" fmla="*/ 921670 w 937061"/>
              <a:gd name="connsiteY56" fmla="*/ 560021 h 1282256"/>
              <a:gd name="connsiteX57" fmla="*/ 873673 w 937061"/>
              <a:gd name="connsiteY57" fmla="*/ 610037 h 1282256"/>
              <a:gd name="connsiteX58" fmla="*/ 870382 w 937061"/>
              <a:gd name="connsiteY58" fmla="*/ 612071 h 1282256"/>
              <a:gd name="connsiteX59" fmla="*/ 881183 w 937061"/>
              <a:gd name="connsiteY59" fmla="*/ 655093 h 1282256"/>
              <a:gd name="connsiteX60" fmla="*/ 811085 w 937061"/>
              <a:gd name="connsiteY60" fmla="*/ 738732 h 1282256"/>
              <a:gd name="connsiteX61" fmla="*/ 793636 w 937061"/>
              <a:gd name="connsiteY61" fmla="*/ 739105 h 1282256"/>
              <a:gd name="connsiteX62" fmla="*/ 799023 w 937061"/>
              <a:gd name="connsiteY62" fmla="*/ 768256 h 1282256"/>
              <a:gd name="connsiteX63" fmla="*/ 794668 w 937061"/>
              <a:gd name="connsiteY63" fmla="*/ 805320 h 1282256"/>
              <a:gd name="connsiteX64" fmla="*/ 736637 w 937061"/>
              <a:gd name="connsiteY64" fmla="*/ 842933 h 1282256"/>
              <a:gd name="connsiteX65" fmla="*/ 711441 w 937061"/>
              <a:gd name="connsiteY65" fmla="*/ 841070 h 1282256"/>
              <a:gd name="connsiteX66" fmla="*/ 702708 w 937061"/>
              <a:gd name="connsiteY66" fmla="*/ 844516 h 1282256"/>
              <a:gd name="connsiteX67" fmla="*/ 683025 w 937061"/>
              <a:gd name="connsiteY67" fmla="*/ 866563 h 1282256"/>
              <a:gd name="connsiteX68" fmla="*/ 657843 w 937061"/>
              <a:gd name="connsiteY68" fmla="*/ 881435 h 1282256"/>
              <a:gd name="connsiteX69" fmla="*/ 694319 w 937061"/>
              <a:gd name="connsiteY69" fmla="*/ 1016214 h 1282256"/>
              <a:gd name="connsiteX70" fmla="*/ 713201 w 937061"/>
              <a:gd name="connsiteY70" fmla="*/ 1156998 h 1282256"/>
              <a:gd name="connsiteX71" fmla="*/ 720960 w 937061"/>
              <a:gd name="connsiteY71" fmla="*/ 1258622 h 1282256"/>
              <a:gd name="connsiteX72" fmla="*/ 679557 w 937061"/>
              <a:gd name="connsiteY72" fmla="*/ 1261399 h 1282256"/>
              <a:gd name="connsiteX73" fmla="*/ 677437 w 937061"/>
              <a:gd name="connsiteY73" fmla="*/ 1146560 h 1282256"/>
              <a:gd name="connsiteX74" fmla="*/ 658812 w 937061"/>
              <a:gd name="connsiteY74" fmla="*/ 1013559 h 1282256"/>
              <a:gd name="connsiteX75" fmla="*/ 620096 w 937061"/>
              <a:gd name="connsiteY75" fmla="*/ 884815 h 1282256"/>
              <a:gd name="connsiteX76" fmla="*/ 617487 w 937061"/>
              <a:gd name="connsiteY76" fmla="*/ 885041 h 1282256"/>
              <a:gd name="connsiteX77" fmla="*/ 582656 w 937061"/>
              <a:gd name="connsiteY77" fmla="*/ 865072 h 1282256"/>
              <a:gd name="connsiteX78" fmla="*/ 558217 w 937061"/>
              <a:gd name="connsiteY78" fmla="*/ 771403 h 1282256"/>
              <a:gd name="connsiteX79" fmla="*/ 575867 w 937061"/>
              <a:gd name="connsiteY79" fmla="*/ 722513 h 1282256"/>
              <a:gd name="connsiteX80" fmla="*/ 560670 w 937061"/>
              <a:gd name="connsiteY80" fmla="*/ 708618 h 1282256"/>
              <a:gd name="connsiteX81" fmla="*/ 534291 w 937061"/>
              <a:gd name="connsiteY81" fmla="*/ 600031 h 1282256"/>
              <a:gd name="connsiteX82" fmla="*/ 572231 w 937061"/>
              <a:gd name="connsiteY82" fmla="*/ 560631 h 1282256"/>
              <a:gd name="connsiteX83" fmla="*/ 603475 w 937061"/>
              <a:gd name="connsiteY83" fmla="*/ 559950 h 1282256"/>
              <a:gd name="connsiteX84" fmla="*/ 618559 w 937061"/>
              <a:gd name="connsiteY84" fmla="*/ 565514 h 1282256"/>
              <a:gd name="connsiteX85" fmla="*/ 649454 w 937061"/>
              <a:gd name="connsiteY85" fmla="*/ 543101 h 1282256"/>
              <a:gd name="connsiteX86" fmla="*/ 697970 w 937061"/>
              <a:gd name="connsiteY86" fmla="*/ 567543 h 1282256"/>
              <a:gd name="connsiteX87" fmla="*/ 700456 w 937061"/>
              <a:gd name="connsiteY87" fmla="*/ 590917 h 1282256"/>
              <a:gd name="connsiteX88" fmla="*/ 720550 w 937061"/>
              <a:gd name="connsiteY88" fmla="*/ 600445 h 1282256"/>
              <a:gd name="connsiteX89" fmla="*/ 751604 w 937061"/>
              <a:gd name="connsiteY89" fmla="*/ 639520 h 1282256"/>
              <a:gd name="connsiteX90" fmla="*/ 738347 w 937061"/>
              <a:gd name="connsiteY90" fmla="*/ 683525 h 1282256"/>
              <a:gd name="connsiteX91" fmla="*/ 707956 w 937061"/>
              <a:gd name="connsiteY91" fmla="*/ 700956 h 1282256"/>
              <a:gd name="connsiteX92" fmla="*/ 634896 w 937061"/>
              <a:gd name="connsiteY92" fmla="*/ 651717 h 1282256"/>
              <a:gd name="connsiteX93" fmla="*/ 633997 w 937061"/>
              <a:gd name="connsiteY93" fmla="*/ 675512 h 1282256"/>
              <a:gd name="connsiteX94" fmla="*/ 687058 w 937061"/>
              <a:gd name="connsiteY94" fmla="*/ 716835 h 1282256"/>
              <a:gd name="connsiteX95" fmla="*/ 656986 w 937061"/>
              <a:gd name="connsiteY95" fmla="*/ 782282 h 1282256"/>
              <a:gd name="connsiteX96" fmla="*/ 669532 w 937061"/>
              <a:gd name="connsiteY96" fmla="*/ 802778 h 1282256"/>
              <a:gd name="connsiteX97" fmla="*/ 712109 w 937061"/>
              <a:gd name="connsiteY97" fmla="*/ 736651 h 1282256"/>
              <a:gd name="connsiteX98" fmla="*/ 723692 w 937061"/>
              <a:gd name="connsiteY98" fmla="*/ 721066 h 1282256"/>
              <a:gd name="connsiteX99" fmla="*/ 776459 w 937061"/>
              <a:gd name="connsiteY99" fmla="*/ 653872 h 1282256"/>
              <a:gd name="connsiteX100" fmla="*/ 733368 w 937061"/>
              <a:gd name="connsiteY100" fmla="*/ 578317 h 1282256"/>
              <a:gd name="connsiteX101" fmla="*/ 723890 w 937061"/>
              <a:gd name="connsiteY101" fmla="*/ 565605 h 1282256"/>
              <a:gd name="connsiteX102" fmla="*/ 694098 w 937061"/>
              <a:gd name="connsiteY102" fmla="*/ 523444 h 1282256"/>
              <a:gd name="connsiteX103" fmla="*/ 690243 w 937061"/>
              <a:gd name="connsiteY103" fmla="*/ 515805 h 1282256"/>
              <a:gd name="connsiteX104" fmla="*/ 698774 w 937061"/>
              <a:gd name="connsiteY104" fmla="*/ 485914 h 1282256"/>
              <a:gd name="connsiteX105" fmla="*/ 755797 w 937061"/>
              <a:gd name="connsiteY105" fmla="*/ 452765 h 1282256"/>
              <a:gd name="connsiteX106" fmla="*/ 802978 w 937061"/>
              <a:gd name="connsiteY106" fmla="*/ 455658 h 1282256"/>
              <a:gd name="connsiteX107" fmla="*/ 792796 w 937061"/>
              <a:gd name="connsiteY107" fmla="*/ 434725 h 1282256"/>
              <a:gd name="connsiteX108" fmla="*/ 828778 w 937061"/>
              <a:gd name="connsiteY108" fmla="*/ 368188 h 1282256"/>
              <a:gd name="connsiteX109" fmla="*/ 80732 w 937061"/>
              <a:gd name="connsiteY109" fmla="*/ 236718 h 1282256"/>
              <a:gd name="connsiteX110" fmla="*/ 85733 w 937061"/>
              <a:gd name="connsiteY110" fmla="*/ 243941 h 1282256"/>
              <a:gd name="connsiteX111" fmla="*/ 165483 w 937061"/>
              <a:gd name="connsiteY111" fmla="*/ 295204 h 1282256"/>
              <a:gd name="connsiteX112" fmla="*/ 199590 w 937061"/>
              <a:gd name="connsiteY112" fmla="*/ 324345 h 1282256"/>
              <a:gd name="connsiteX113" fmla="*/ 183395 w 937061"/>
              <a:gd name="connsiteY113" fmla="*/ 381115 h 1282256"/>
              <a:gd name="connsiteX114" fmla="*/ 167577 w 937061"/>
              <a:gd name="connsiteY114" fmla="*/ 388113 h 1282256"/>
              <a:gd name="connsiteX115" fmla="*/ 179565 w 937061"/>
              <a:gd name="connsiteY115" fmla="*/ 401175 h 1282256"/>
              <a:gd name="connsiteX116" fmla="*/ 179992 w 937061"/>
              <a:gd name="connsiteY116" fmla="*/ 449781 h 1282256"/>
              <a:gd name="connsiteX117" fmla="*/ 108044 w 937061"/>
              <a:gd name="connsiteY117" fmla="*/ 482632 h 1282256"/>
              <a:gd name="connsiteX118" fmla="*/ 27201 w 937061"/>
              <a:gd name="connsiteY118" fmla="*/ 505923 h 1282256"/>
              <a:gd name="connsiteX119" fmla="*/ 570 w 937061"/>
              <a:gd name="connsiteY119" fmla="*/ 441177 h 1282256"/>
              <a:gd name="connsiteX120" fmla="*/ 70413 w 937061"/>
              <a:gd name="connsiteY120" fmla="*/ 361661 h 1282256"/>
              <a:gd name="connsiteX121" fmla="*/ 65724 w 937061"/>
              <a:gd name="connsiteY121" fmla="*/ 357231 h 1282256"/>
              <a:gd name="connsiteX122" fmla="*/ 36050 w 937061"/>
              <a:gd name="connsiteY122" fmla="*/ 293659 h 1282256"/>
              <a:gd name="connsiteX123" fmla="*/ 80732 w 937061"/>
              <a:gd name="connsiteY123" fmla="*/ 236718 h 1282256"/>
              <a:gd name="connsiteX124" fmla="*/ 734063 w 937061"/>
              <a:gd name="connsiteY124" fmla="*/ 115786 h 1282256"/>
              <a:gd name="connsiteX125" fmla="*/ 800039 w 937061"/>
              <a:gd name="connsiteY125" fmla="*/ 168575 h 1282256"/>
              <a:gd name="connsiteX126" fmla="*/ 790133 w 937061"/>
              <a:gd name="connsiteY126" fmla="*/ 225202 h 1282256"/>
              <a:gd name="connsiteX127" fmla="*/ 788636 w 937061"/>
              <a:gd name="connsiteY127" fmla="*/ 228126 h 1282256"/>
              <a:gd name="connsiteX128" fmla="*/ 788782 w 937061"/>
              <a:gd name="connsiteY128" fmla="*/ 228914 h 1282256"/>
              <a:gd name="connsiteX129" fmla="*/ 879477 w 937061"/>
              <a:gd name="connsiteY129" fmla="*/ 273265 h 1282256"/>
              <a:gd name="connsiteX130" fmla="*/ 880462 w 937061"/>
              <a:gd name="connsiteY130" fmla="*/ 348046 h 1282256"/>
              <a:gd name="connsiteX131" fmla="*/ 875371 w 937061"/>
              <a:gd name="connsiteY131" fmla="*/ 346949 h 1282256"/>
              <a:gd name="connsiteX132" fmla="*/ 802289 w 937061"/>
              <a:gd name="connsiteY132" fmla="*/ 352714 h 1282256"/>
              <a:gd name="connsiteX133" fmla="*/ 731227 w 937061"/>
              <a:gd name="connsiteY133" fmla="*/ 357290 h 1282256"/>
              <a:gd name="connsiteX134" fmla="*/ 699035 w 937061"/>
              <a:gd name="connsiteY134" fmla="*/ 320868 h 1282256"/>
              <a:gd name="connsiteX135" fmla="*/ 705546 w 937061"/>
              <a:gd name="connsiteY135" fmla="*/ 292165 h 1282256"/>
              <a:gd name="connsiteX136" fmla="*/ 707611 w 937061"/>
              <a:gd name="connsiteY136" fmla="*/ 287913 h 1282256"/>
              <a:gd name="connsiteX137" fmla="*/ 691898 w 937061"/>
              <a:gd name="connsiteY137" fmla="*/ 287761 h 1282256"/>
              <a:gd name="connsiteX138" fmla="*/ 656836 w 937061"/>
              <a:gd name="connsiteY138" fmla="*/ 256759 h 1282256"/>
              <a:gd name="connsiteX139" fmla="*/ 657076 w 937061"/>
              <a:gd name="connsiteY139" fmla="*/ 221678 h 1282256"/>
              <a:gd name="connsiteX140" fmla="*/ 672162 w 937061"/>
              <a:gd name="connsiteY140" fmla="*/ 203002 h 1282256"/>
              <a:gd name="connsiteX141" fmla="*/ 732996 w 937061"/>
              <a:gd name="connsiteY141" fmla="*/ 118834 h 1282256"/>
              <a:gd name="connsiteX142" fmla="*/ 734063 w 937061"/>
              <a:gd name="connsiteY142" fmla="*/ 115786 h 1282256"/>
              <a:gd name="connsiteX143" fmla="*/ 234805 w 937061"/>
              <a:gd name="connsiteY143" fmla="*/ 54681 h 1282256"/>
              <a:gd name="connsiteX144" fmla="*/ 265378 w 937061"/>
              <a:gd name="connsiteY144" fmla="*/ 49820 h 1282256"/>
              <a:gd name="connsiteX145" fmla="*/ 314937 w 937061"/>
              <a:gd name="connsiteY145" fmla="*/ 75496 h 1282256"/>
              <a:gd name="connsiteX146" fmla="*/ 345601 w 937061"/>
              <a:gd name="connsiteY146" fmla="*/ 197347 h 1282256"/>
              <a:gd name="connsiteX147" fmla="*/ 334083 w 937061"/>
              <a:gd name="connsiteY147" fmla="*/ 235327 h 1282256"/>
              <a:gd name="connsiteX148" fmla="*/ 353353 w 937061"/>
              <a:gd name="connsiteY148" fmla="*/ 413468 h 1282256"/>
              <a:gd name="connsiteX149" fmla="*/ 418223 w 937061"/>
              <a:gd name="connsiteY149" fmla="*/ 498850 h 1282256"/>
              <a:gd name="connsiteX150" fmla="*/ 414075 w 937061"/>
              <a:gd name="connsiteY150" fmla="*/ 570097 h 1282256"/>
              <a:gd name="connsiteX151" fmla="*/ 374791 w 937061"/>
              <a:gd name="connsiteY151" fmla="*/ 572468 h 1282256"/>
              <a:gd name="connsiteX152" fmla="*/ 347212 w 937061"/>
              <a:gd name="connsiteY152" fmla="*/ 583064 h 1282256"/>
              <a:gd name="connsiteX153" fmla="*/ 340945 w 937061"/>
              <a:gd name="connsiteY153" fmla="*/ 584425 h 1282256"/>
              <a:gd name="connsiteX154" fmla="*/ 286621 w 937061"/>
              <a:gd name="connsiteY154" fmla="*/ 583668 h 1282256"/>
              <a:gd name="connsiteX155" fmla="*/ 233948 w 937061"/>
              <a:gd name="connsiteY155" fmla="*/ 534531 h 1282256"/>
              <a:gd name="connsiteX156" fmla="*/ 162779 w 937061"/>
              <a:gd name="connsiteY156" fmla="*/ 538517 h 1282256"/>
              <a:gd name="connsiteX157" fmla="*/ 146371 w 937061"/>
              <a:gd name="connsiteY157" fmla="*/ 502641 h 1282256"/>
              <a:gd name="connsiteX158" fmla="*/ 196829 w 937061"/>
              <a:gd name="connsiteY158" fmla="*/ 467040 h 1282256"/>
              <a:gd name="connsiteX159" fmla="*/ 291634 w 937061"/>
              <a:gd name="connsiteY159" fmla="*/ 464187 h 1282256"/>
              <a:gd name="connsiteX160" fmla="*/ 339848 w 937061"/>
              <a:gd name="connsiteY160" fmla="*/ 495814 h 1282256"/>
              <a:gd name="connsiteX161" fmla="*/ 344709 w 937061"/>
              <a:gd name="connsiteY161" fmla="*/ 472509 h 1282256"/>
              <a:gd name="connsiteX162" fmla="*/ 302160 w 937061"/>
              <a:gd name="connsiteY162" fmla="*/ 429650 h 1282256"/>
              <a:gd name="connsiteX163" fmla="*/ 317151 w 937061"/>
              <a:gd name="connsiteY163" fmla="*/ 371880 h 1282256"/>
              <a:gd name="connsiteX164" fmla="*/ 300153 w 937061"/>
              <a:gd name="connsiteY164" fmla="*/ 354855 h 1282256"/>
              <a:gd name="connsiteX165" fmla="*/ 275979 w 937061"/>
              <a:gd name="connsiteY165" fmla="*/ 409229 h 1282256"/>
              <a:gd name="connsiteX166" fmla="*/ 278835 w 937061"/>
              <a:gd name="connsiteY166" fmla="*/ 436812 h 1282256"/>
              <a:gd name="connsiteX167" fmla="*/ 277330 w 937061"/>
              <a:gd name="connsiteY167" fmla="*/ 442997 h 1282256"/>
              <a:gd name="connsiteX168" fmla="*/ 211427 w 937061"/>
              <a:gd name="connsiteY168" fmla="*/ 446824 h 1282256"/>
              <a:gd name="connsiteX169" fmla="*/ 209401 w 937061"/>
              <a:gd name="connsiteY169" fmla="*/ 440273 h 1282256"/>
              <a:gd name="connsiteX170" fmla="*/ 206434 w 937061"/>
              <a:gd name="connsiteY170" fmla="*/ 398858 h 1282256"/>
              <a:gd name="connsiteX171" fmla="*/ 207223 w 937061"/>
              <a:gd name="connsiteY171" fmla="*/ 393213 h 1282256"/>
              <a:gd name="connsiteX172" fmla="*/ 213263 w 937061"/>
              <a:gd name="connsiteY172" fmla="*/ 300227 h 1282256"/>
              <a:gd name="connsiteX173" fmla="*/ 210849 w 937061"/>
              <a:gd name="connsiteY173" fmla="*/ 295987 h 1282256"/>
              <a:gd name="connsiteX174" fmla="*/ 230359 w 937061"/>
              <a:gd name="connsiteY174" fmla="*/ 289124 h 1282256"/>
              <a:gd name="connsiteX175" fmla="*/ 278448 w 937061"/>
              <a:gd name="connsiteY175" fmla="*/ 208737 h 1282256"/>
              <a:gd name="connsiteX176" fmla="*/ 283559 w 937061"/>
              <a:gd name="connsiteY176" fmla="*/ 197812 h 1282256"/>
              <a:gd name="connsiteX177" fmla="*/ 314933 w 937061"/>
              <a:gd name="connsiteY177" fmla="*/ 142718 h 1282256"/>
              <a:gd name="connsiteX178" fmla="*/ 291729 w 937061"/>
              <a:gd name="connsiteY178" fmla="*/ 141710 h 1282256"/>
              <a:gd name="connsiteX179" fmla="*/ 204653 w 937061"/>
              <a:gd name="connsiteY179" fmla="*/ 172059 h 1282256"/>
              <a:gd name="connsiteX180" fmla="*/ 190282 w 937061"/>
              <a:gd name="connsiteY180" fmla="*/ 190196 h 1282256"/>
              <a:gd name="connsiteX181" fmla="*/ 254302 w 937061"/>
              <a:gd name="connsiteY181" fmla="*/ 210348 h 1282256"/>
              <a:gd name="connsiteX182" fmla="*/ 206445 w 937061"/>
              <a:gd name="connsiteY182" fmla="*/ 272154 h 1282256"/>
              <a:gd name="connsiteX183" fmla="*/ 114462 w 937061"/>
              <a:gd name="connsiteY183" fmla="*/ 240670 h 1282256"/>
              <a:gd name="connsiteX184" fmla="*/ 120246 w 937061"/>
              <a:gd name="connsiteY184" fmla="*/ 146306 h 1282256"/>
              <a:gd name="connsiteX185" fmla="*/ 159117 w 937061"/>
              <a:gd name="connsiteY185" fmla="*/ 137290 h 1282256"/>
              <a:gd name="connsiteX186" fmla="*/ 166880 w 937061"/>
              <a:gd name="connsiteY186" fmla="*/ 133004 h 1282256"/>
              <a:gd name="connsiteX187" fmla="*/ 208914 w 937061"/>
              <a:gd name="connsiteY187" fmla="*/ 71662 h 1282256"/>
              <a:gd name="connsiteX188" fmla="*/ 234805 w 937061"/>
              <a:gd name="connsiteY188" fmla="*/ 54681 h 1282256"/>
              <a:gd name="connsiteX189" fmla="*/ 518054 w 937061"/>
              <a:gd name="connsiteY189" fmla="*/ 685 h 1282256"/>
              <a:gd name="connsiteX190" fmla="*/ 567481 w 937061"/>
              <a:gd name="connsiteY190" fmla="*/ 11310 h 1282256"/>
              <a:gd name="connsiteX191" fmla="*/ 617166 w 937061"/>
              <a:gd name="connsiteY191" fmla="*/ 49796 h 1282256"/>
              <a:gd name="connsiteX192" fmla="*/ 624803 w 937061"/>
              <a:gd name="connsiteY192" fmla="*/ 51439 h 1282256"/>
              <a:gd name="connsiteX193" fmla="*/ 685335 w 937061"/>
              <a:gd name="connsiteY193" fmla="*/ 54921 h 1282256"/>
              <a:gd name="connsiteX194" fmla="*/ 709531 w 937061"/>
              <a:gd name="connsiteY194" fmla="*/ 114208 h 1282256"/>
              <a:gd name="connsiteX195" fmla="*/ 661812 w 937061"/>
              <a:gd name="connsiteY195" fmla="*/ 180063 h 1282256"/>
              <a:gd name="connsiteX196" fmla="*/ 610202 w 937061"/>
              <a:gd name="connsiteY196" fmla="*/ 195099 h 1282256"/>
              <a:gd name="connsiteX197" fmla="*/ 562692 w 937061"/>
              <a:gd name="connsiteY197" fmla="*/ 152954 h 1282256"/>
              <a:gd name="connsiteX198" fmla="*/ 615624 w 937061"/>
              <a:gd name="connsiteY198" fmla="*/ 112005 h 1282256"/>
              <a:gd name="connsiteX199" fmla="*/ 594985 w 937061"/>
              <a:gd name="connsiteY199" fmla="*/ 99523 h 1282256"/>
              <a:gd name="connsiteX200" fmla="*/ 549403 w 937061"/>
              <a:gd name="connsiteY200" fmla="*/ 129539 h 1282256"/>
              <a:gd name="connsiteX201" fmla="*/ 503638 w 937061"/>
              <a:gd name="connsiteY201" fmla="*/ 102348 h 1282256"/>
              <a:gd name="connsiteX202" fmla="*/ 481968 w 937061"/>
              <a:gd name="connsiteY202" fmla="*/ 111852 h 1282256"/>
              <a:gd name="connsiteX203" fmla="*/ 529275 w 937061"/>
              <a:gd name="connsiteY203" fmla="*/ 151795 h 1282256"/>
              <a:gd name="connsiteX204" fmla="*/ 540380 w 937061"/>
              <a:gd name="connsiteY204" fmla="*/ 163391 h 1282256"/>
              <a:gd name="connsiteX205" fmla="*/ 586552 w 937061"/>
              <a:gd name="connsiteY205" fmla="*/ 213729 h 1282256"/>
              <a:gd name="connsiteX206" fmla="*/ 633128 w 937061"/>
              <a:gd name="connsiteY206" fmla="*/ 217751 h 1282256"/>
              <a:gd name="connsiteX207" fmla="*/ 631375 w 937061"/>
              <a:gd name="connsiteY207" fmla="*/ 243538 h 1282256"/>
              <a:gd name="connsiteX208" fmla="*/ 670400 w 937061"/>
              <a:gd name="connsiteY208" fmla="*/ 307011 h 1282256"/>
              <a:gd name="connsiteX209" fmla="*/ 674359 w 937061"/>
              <a:gd name="connsiteY209" fmla="*/ 313002 h 1282256"/>
              <a:gd name="connsiteX210" fmla="*/ 686366 w 937061"/>
              <a:gd name="connsiteY210" fmla="*/ 351523 h 1282256"/>
              <a:gd name="connsiteX211" fmla="*/ 686786 w 937061"/>
              <a:gd name="connsiteY211" fmla="*/ 360408 h 1282256"/>
              <a:gd name="connsiteX212" fmla="*/ 624276 w 937061"/>
              <a:gd name="connsiteY212" fmla="*/ 379293 h 1282256"/>
              <a:gd name="connsiteX213" fmla="*/ 620186 w 937061"/>
              <a:gd name="connsiteY213" fmla="*/ 371494 h 1282256"/>
              <a:gd name="connsiteX214" fmla="*/ 577039 w 937061"/>
              <a:gd name="connsiteY214" fmla="*/ 307763 h 1282256"/>
              <a:gd name="connsiteX215" fmla="*/ 571263 w 937061"/>
              <a:gd name="connsiteY215" fmla="*/ 305164 h 1282256"/>
              <a:gd name="connsiteX216" fmla="*/ 561472 w 937061"/>
              <a:gd name="connsiteY216" fmla="*/ 327139 h 1282256"/>
              <a:gd name="connsiteX217" fmla="*/ 596193 w 937061"/>
              <a:gd name="connsiteY217" fmla="*/ 376131 h 1282256"/>
              <a:gd name="connsiteX218" fmla="*/ 571697 w 937061"/>
              <a:gd name="connsiteY218" fmla="*/ 430972 h 1282256"/>
              <a:gd name="connsiteX219" fmla="*/ 584565 w 937061"/>
              <a:gd name="connsiteY219" fmla="*/ 451001 h 1282256"/>
              <a:gd name="connsiteX220" fmla="*/ 618292 w 937061"/>
              <a:gd name="connsiteY220" fmla="*/ 404232 h 1282256"/>
              <a:gd name="connsiteX221" fmla="*/ 707017 w 937061"/>
              <a:gd name="connsiteY221" fmla="*/ 373985 h 1282256"/>
              <a:gd name="connsiteX222" fmla="*/ 737381 w 937061"/>
              <a:gd name="connsiteY222" fmla="*/ 385077 h 1282256"/>
              <a:gd name="connsiteX223" fmla="*/ 767814 w 937061"/>
              <a:gd name="connsiteY223" fmla="*/ 388823 h 1282256"/>
              <a:gd name="connsiteX224" fmla="*/ 765487 w 937061"/>
              <a:gd name="connsiteY224" fmla="*/ 426939 h 1282256"/>
              <a:gd name="connsiteX225" fmla="*/ 665711 w 937061"/>
              <a:gd name="connsiteY225" fmla="*/ 514227 h 1282256"/>
              <a:gd name="connsiteX226" fmla="*/ 615799 w 937061"/>
              <a:gd name="connsiteY226" fmla="*/ 534043 h 1282256"/>
              <a:gd name="connsiteX227" fmla="*/ 611378 w 937061"/>
              <a:gd name="connsiteY227" fmla="*/ 535471 h 1282256"/>
              <a:gd name="connsiteX228" fmla="*/ 545354 w 937061"/>
              <a:gd name="connsiteY228" fmla="*/ 547467 h 1282256"/>
              <a:gd name="connsiteX229" fmla="*/ 543618 w 937061"/>
              <a:gd name="connsiteY229" fmla="*/ 547992 h 1282256"/>
              <a:gd name="connsiteX230" fmla="*/ 543114 w 937061"/>
              <a:gd name="connsiteY230" fmla="*/ 378809 h 1282256"/>
              <a:gd name="connsiteX231" fmla="*/ 481297 w 937061"/>
              <a:gd name="connsiteY231" fmla="*/ 302233 h 1282256"/>
              <a:gd name="connsiteX232" fmla="*/ 497521 w 937061"/>
              <a:gd name="connsiteY232" fmla="*/ 205940 h 1282256"/>
              <a:gd name="connsiteX233" fmla="*/ 471375 w 937061"/>
              <a:gd name="connsiteY233" fmla="*/ 172476 h 1282256"/>
              <a:gd name="connsiteX234" fmla="*/ 460261 w 937061"/>
              <a:gd name="connsiteY234" fmla="*/ 46197 h 1282256"/>
              <a:gd name="connsiteX235" fmla="*/ 518054 w 937061"/>
              <a:gd name="connsiteY235" fmla="*/ 685 h 1282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937061" h="1282256">
                <a:moveTo>
                  <a:pt x="72231" y="508194"/>
                </a:moveTo>
                <a:cubicBezTo>
                  <a:pt x="110176" y="495275"/>
                  <a:pt x="141455" y="519031"/>
                  <a:pt x="139689" y="559080"/>
                </a:cubicBezTo>
                <a:cubicBezTo>
                  <a:pt x="139351" y="566068"/>
                  <a:pt x="138225" y="573202"/>
                  <a:pt x="137581" y="579636"/>
                </a:cubicBezTo>
                <a:cubicBezTo>
                  <a:pt x="149335" y="573797"/>
                  <a:pt x="161104" y="566938"/>
                  <a:pt x="173595" y="561778"/>
                </a:cubicBezTo>
                <a:cubicBezTo>
                  <a:pt x="194067" y="553512"/>
                  <a:pt x="215165" y="550836"/>
                  <a:pt x="235622" y="562333"/>
                </a:cubicBezTo>
                <a:cubicBezTo>
                  <a:pt x="249692" y="570123"/>
                  <a:pt x="258507" y="582549"/>
                  <a:pt x="265212" y="596791"/>
                </a:cubicBezTo>
                <a:cubicBezTo>
                  <a:pt x="265897" y="598294"/>
                  <a:pt x="265188" y="601073"/>
                  <a:pt x="264188" y="602277"/>
                </a:cubicBezTo>
                <a:cubicBezTo>
                  <a:pt x="251373" y="618904"/>
                  <a:pt x="247251" y="637387"/>
                  <a:pt x="251467" y="657997"/>
                </a:cubicBezTo>
                <a:cubicBezTo>
                  <a:pt x="251904" y="660360"/>
                  <a:pt x="250479" y="663679"/>
                  <a:pt x="248802" y="665620"/>
                </a:cubicBezTo>
                <a:cubicBezTo>
                  <a:pt x="232301" y="684354"/>
                  <a:pt x="223028" y="705826"/>
                  <a:pt x="226702" y="731221"/>
                </a:cubicBezTo>
                <a:cubicBezTo>
                  <a:pt x="231605" y="766574"/>
                  <a:pt x="256814" y="791656"/>
                  <a:pt x="292287" y="797322"/>
                </a:cubicBezTo>
                <a:cubicBezTo>
                  <a:pt x="300478" y="798661"/>
                  <a:pt x="309043" y="798708"/>
                  <a:pt x="318540" y="799397"/>
                </a:cubicBezTo>
                <a:cubicBezTo>
                  <a:pt x="330434" y="829589"/>
                  <a:pt x="353581" y="847922"/>
                  <a:pt x="386587" y="855674"/>
                </a:cubicBezTo>
                <a:cubicBezTo>
                  <a:pt x="388158" y="847643"/>
                  <a:pt x="389605" y="840043"/>
                  <a:pt x="391213" y="832209"/>
                </a:cubicBezTo>
                <a:cubicBezTo>
                  <a:pt x="363044" y="824173"/>
                  <a:pt x="342646" y="808591"/>
                  <a:pt x="339010" y="777893"/>
                </a:cubicBezTo>
                <a:cubicBezTo>
                  <a:pt x="336531" y="756758"/>
                  <a:pt x="346844" y="742020"/>
                  <a:pt x="374294" y="724114"/>
                </a:cubicBezTo>
                <a:cubicBezTo>
                  <a:pt x="371371" y="717117"/>
                  <a:pt x="368449" y="710120"/>
                  <a:pt x="365526" y="703124"/>
                </a:cubicBezTo>
                <a:cubicBezTo>
                  <a:pt x="339298" y="710007"/>
                  <a:pt x="321614" y="734460"/>
                  <a:pt x="314275" y="774111"/>
                </a:cubicBezTo>
                <a:cubicBezTo>
                  <a:pt x="290368" y="778122"/>
                  <a:pt x="265358" y="766244"/>
                  <a:pt x="255752" y="746224"/>
                </a:cubicBezTo>
                <a:cubicBezTo>
                  <a:pt x="248361" y="730477"/>
                  <a:pt x="249498" y="714583"/>
                  <a:pt x="257804" y="700011"/>
                </a:cubicBezTo>
                <a:cubicBezTo>
                  <a:pt x="263879" y="687685"/>
                  <a:pt x="272863" y="677876"/>
                  <a:pt x="281358" y="666529"/>
                </a:cubicBezTo>
                <a:cubicBezTo>
                  <a:pt x="279908" y="660889"/>
                  <a:pt x="277416" y="654017"/>
                  <a:pt x="276069" y="646729"/>
                </a:cubicBezTo>
                <a:cubicBezTo>
                  <a:pt x="271404" y="619276"/>
                  <a:pt x="288248" y="601294"/>
                  <a:pt x="315725" y="605586"/>
                </a:cubicBezTo>
                <a:cubicBezTo>
                  <a:pt x="326623" y="607240"/>
                  <a:pt x="337119" y="612225"/>
                  <a:pt x="348811" y="615972"/>
                </a:cubicBezTo>
                <a:cubicBezTo>
                  <a:pt x="350168" y="614499"/>
                  <a:pt x="352920" y="611750"/>
                  <a:pt x="355707" y="609198"/>
                </a:cubicBezTo>
                <a:cubicBezTo>
                  <a:pt x="375418" y="591297"/>
                  <a:pt x="401497" y="589125"/>
                  <a:pt x="423989" y="603914"/>
                </a:cubicBezTo>
                <a:cubicBezTo>
                  <a:pt x="446911" y="618826"/>
                  <a:pt x="458728" y="640883"/>
                  <a:pt x="462978" y="667189"/>
                </a:cubicBezTo>
                <a:cubicBezTo>
                  <a:pt x="467140" y="694123"/>
                  <a:pt x="460690" y="718741"/>
                  <a:pt x="447498" y="742160"/>
                </a:cubicBezTo>
                <a:cubicBezTo>
                  <a:pt x="446251" y="744224"/>
                  <a:pt x="445200" y="746252"/>
                  <a:pt x="444272" y="747849"/>
                </a:cubicBezTo>
                <a:cubicBezTo>
                  <a:pt x="452753" y="756263"/>
                  <a:pt x="461679" y="763780"/>
                  <a:pt x="468977" y="772413"/>
                </a:cubicBezTo>
                <a:cubicBezTo>
                  <a:pt x="491574" y="798793"/>
                  <a:pt x="503038" y="828859"/>
                  <a:pt x="495847" y="863799"/>
                </a:cubicBezTo>
                <a:cubicBezTo>
                  <a:pt x="489963" y="892589"/>
                  <a:pt x="473198" y="913206"/>
                  <a:pt x="444271" y="922014"/>
                </a:cubicBezTo>
                <a:lnTo>
                  <a:pt x="431747" y="921551"/>
                </a:lnTo>
                <a:lnTo>
                  <a:pt x="442410" y="937592"/>
                </a:lnTo>
                <a:cubicBezTo>
                  <a:pt x="487480" y="1016676"/>
                  <a:pt x="529845" y="1122313"/>
                  <a:pt x="543619" y="1186492"/>
                </a:cubicBezTo>
                <a:cubicBezTo>
                  <a:pt x="550598" y="1215224"/>
                  <a:pt x="555819" y="1248481"/>
                  <a:pt x="566594" y="1273228"/>
                </a:cubicBezTo>
                <a:lnTo>
                  <a:pt x="531195" y="1282256"/>
                </a:lnTo>
                <a:cubicBezTo>
                  <a:pt x="524459" y="1249229"/>
                  <a:pt x="517723" y="1216203"/>
                  <a:pt x="510987" y="1183176"/>
                </a:cubicBezTo>
                <a:cubicBezTo>
                  <a:pt x="491057" y="1106410"/>
                  <a:pt x="461690" y="1033323"/>
                  <a:pt x="419465" y="965735"/>
                </a:cubicBezTo>
                <a:lnTo>
                  <a:pt x="380666" y="911088"/>
                </a:lnTo>
                <a:lnTo>
                  <a:pt x="370913" y="906441"/>
                </a:lnTo>
                <a:cubicBezTo>
                  <a:pt x="367054" y="904302"/>
                  <a:pt x="364509" y="903754"/>
                  <a:pt x="360466" y="906130"/>
                </a:cubicBezTo>
                <a:cubicBezTo>
                  <a:pt x="346392" y="914842"/>
                  <a:pt x="331143" y="920512"/>
                  <a:pt x="314518" y="920936"/>
                </a:cubicBezTo>
                <a:cubicBezTo>
                  <a:pt x="287950" y="921567"/>
                  <a:pt x="267107" y="906882"/>
                  <a:pt x="256927" y="880449"/>
                </a:cubicBezTo>
                <a:cubicBezTo>
                  <a:pt x="252918" y="869783"/>
                  <a:pt x="251397" y="858249"/>
                  <a:pt x="248732" y="847130"/>
                </a:cubicBezTo>
                <a:cubicBezTo>
                  <a:pt x="248098" y="844804"/>
                  <a:pt x="248092" y="842563"/>
                  <a:pt x="247889" y="840361"/>
                </a:cubicBezTo>
                <a:cubicBezTo>
                  <a:pt x="238455" y="843325"/>
                  <a:pt x="229525" y="846809"/>
                  <a:pt x="220304" y="848717"/>
                </a:cubicBezTo>
                <a:cubicBezTo>
                  <a:pt x="180981" y="856390"/>
                  <a:pt x="146339" y="834274"/>
                  <a:pt x="136302" y="795389"/>
                </a:cubicBezTo>
                <a:cubicBezTo>
                  <a:pt x="134291" y="787816"/>
                  <a:pt x="132872" y="780134"/>
                  <a:pt x="132240" y="772306"/>
                </a:cubicBezTo>
                <a:cubicBezTo>
                  <a:pt x="131484" y="764909"/>
                  <a:pt x="131910" y="757293"/>
                  <a:pt x="132030" y="749123"/>
                </a:cubicBezTo>
                <a:cubicBezTo>
                  <a:pt x="127799" y="748275"/>
                  <a:pt x="123408" y="747660"/>
                  <a:pt x="118944" y="746653"/>
                </a:cubicBezTo>
                <a:cubicBezTo>
                  <a:pt x="74070" y="736407"/>
                  <a:pt x="44624" y="708238"/>
                  <a:pt x="28110" y="666272"/>
                </a:cubicBezTo>
                <a:cubicBezTo>
                  <a:pt x="15910" y="635527"/>
                  <a:pt x="10210" y="603580"/>
                  <a:pt x="18430" y="570895"/>
                </a:cubicBezTo>
                <a:cubicBezTo>
                  <a:pt x="25779" y="541222"/>
                  <a:pt x="42144" y="518440"/>
                  <a:pt x="72231" y="508194"/>
                </a:cubicBezTo>
                <a:close/>
                <a:moveTo>
                  <a:pt x="828778" y="368188"/>
                </a:moveTo>
                <a:cubicBezTo>
                  <a:pt x="858645" y="362262"/>
                  <a:pt x="883627" y="370681"/>
                  <a:pt x="903402" y="393916"/>
                </a:cubicBezTo>
                <a:cubicBezTo>
                  <a:pt x="939823" y="436686"/>
                  <a:pt x="947900" y="510155"/>
                  <a:pt x="921670" y="560021"/>
                </a:cubicBezTo>
                <a:cubicBezTo>
                  <a:pt x="910516" y="581230"/>
                  <a:pt x="894205" y="597688"/>
                  <a:pt x="873673" y="610037"/>
                </a:cubicBezTo>
                <a:cubicBezTo>
                  <a:pt x="872564" y="610650"/>
                  <a:pt x="871455" y="611263"/>
                  <a:pt x="870382" y="612071"/>
                </a:cubicBezTo>
                <a:cubicBezTo>
                  <a:pt x="874134" y="626859"/>
                  <a:pt x="879155" y="640802"/>
                  <a:pt x="881183" y="655093"/>
                </a:cubicBezTo>
                <a:cubicBezTo>
                  <a:pt x="888104" y="700259"/>
                  <a:pt x="856642" y="737240"/>
                  <a:pt x="811085" y="738732"/>
                </a:cubicBezTo>
                <a:cubicBezTo>
                  <a:pt x="805423" y="738963"/>
                  <a:pt x="799923" y="738961"/>
                  <a:pt x="793636" y="739105"/>
                </a:cubicBezTo>
                <a:cubicBezTo>
                  <a:pt x="795456" y="748953"/>
                  <a:pt x="797633" y="758532"/>
                  <a:pt x="799023" y="768256"/>
                </a:cubicBezTo>
                <a:cubicBezTo>
                  <a:pt x="800761" y="780973"/>
                  <a:pt x="799166" y="793286"/>
                  <a:pt x="794668" y="805320"/>
                </a:cubicBezTo>
                <a:cubicBezTo>
                  <a:pt x="785846" y="828135"/>
                  <a:pt x="763672" y="842622"/>
                  <a:pt x="736637" y="842933"/>
                </a:cubicBezTo>
                <a:cubicBezTo>
                  <a:pt x="728307" y="843046"/>
                  <a:pt x="719830" y="842371"/>
                  <a:pt x="711441" y="841070"/>
                </a:cubicBezTo>
                <a:cubicBezTo>
                  <a:pt x="707480" y="840580"/>
                  <a:pt x="705153" y="841213"/>
                  <a:pt x="702708" y="844516"/>
                </a:cubicBezTo>
                <a:cubicBezTo>
                  <a:pt x="696891" y="852721"/>
                  <a:pt x="690436" y="860229"/>
                  <a:pt x="683025" y="866563"/>
                </a:cubicBezTo>
                <a:lnTo>
                  <a:pt x="657843" y="881435"/>
                </a:lnTo>
                <a:lnTo>
                  <a:pt x="694319" y="1016214"/>
                </a:lnTo>
                <a:cubicBezTo>
                  <a:pt x="705217" y="1069419"/>
                  <a:pt x="712131" y="1119734"/>
                  <a:pt x="713201" y="1156998"/>
                </a:cubicBezTo>
                <a:cubicBezTo>
                  <a:pt x="715065" y="1190532"/>
                  <a:pt x="714032" y="1228757"/>
                  <a:pt x="720960" y="1258622"/>
                </a:cubicBezTo>
                <a:lnTo>
                  <a:pt x="679557" y="1261399"/>
                </a:lnTo>
                <a:cubicBezTo>
                  <a:pt x="678850" y="1223119"/>
                  <a:pt x="678143" y="1184840"/>
                  <a:pt x="677437" y="1146560"/>
                </a:cubicBezTo>
                <a:cubicBezTo>
                  <a:pt x="674228" y="1101631"/>
                  <a:pt x="668194" y="1057242"/>
                  <a:pt x="658812" y="1013559"/>
                </a:cubicBezTo>
                <a:lnTo>
                  <a:pt x="620096" y="884815"/>
                </a:lnTo>
                <a:lnTo>
                  <a:pt x="617487" y="885041"/>
                </a:lnTo>
                <a:cubicBezTo>
                  <a:pt x="604917" y="882194"/>
                  <a:pt x="593230" y="875442"/>
                  <a:pt x="582656" y="865072"/>
                </a:cubicBezTo>
                <a:cubicBezTo>
                  <a:pt x="556244" y="838990"/>
                  <a:pt x="550041" y="806525"/>
                  <a:pt x="558217" y="771403"/>
                </a:cubicBezTo>
                <a:cubicBezTo>
                  <a:pt x="562112" y="754999"/>
                  <a:pt x="569609" y="739354"/>
                  <a:pt x="575867" y="722513"/>
                </a:cubicBezTo>
                <a:cubicBezTo>
                  <a:pt x="571718" y="718798"/>
                  <a:pt x="565774" y="714192"/>
                  <a:pt x="560670" y="708618"/>
                </a:cubicBezTo>
                <a:cubicBezTo>
                  <a:pt x="531466" y="677348"/>
                  <a:pt x="519772" y="641620"/>
                  <a:pt x="534291" y="600031"/>
                </a:cubicBezTo>
                <a:cubicBezTo>
                  <a:pt x="540848" y="581504"/>
                  <a:pt x="552919" y="567458"/>
                  <a:pt x="572231" y="560631"/>
                </a:cubicBezTo>
                <a:cubicBezTo>
                  <a:pt x="582540" y="556892"/>
                  <a:pt x="593183" y="557167"/>
                  <a:pt x="603475" y="559950"/>
                </a:cubicBezTo>
                <a:cubicBezTo>
                  <a:pt x="609267" y="561527"/>
                  <a:pt x="614846" y="564164"/>
                  <a:pt x="618559" y="565514"/>
                </a:cubicBezTo>
                <a:cubicBezTo>
                  <a:pt x="629322" y="557618"/>
                  <a:pt x="638415" y="548400"/>
                  <a:pt x="649454" y="543101"/>
                </a:cubicBezTo>
                <a:cubicBezTo>
                  <a:pt x="672605" y="531694"/>
                  <a:pt x="692487" y="542279"/>
                  <a:pt x="697970" y="567543"/>
                </a:cubicBezTo>
                <a:cubicBezTo>
                  <a:pt x="699586" y="575189"/>
                  <a:pt x="699788" y="582892"/>
                  <a:pt x="700456" y="590917"/>
                </a:cubicBezTo>
                <a:cubicBezTo>
                  <a:pt x="706933" y="593998"/>
                  <a:pt x="713927" y="596576"/>
                  <a:pt x="720550" y="600445"/>
                </a:cubicBezTo>
                <a:cubicBezTo>
                  <a:pt x="735858" y="609431"/>
                  <a:pt x="747467" y="621545"/>
                  <a:pt x="751604" y="639520"/>
                </a:cubicBezTo>
                <a:cubicBezTo>
                  <a:pt x="755595" y="656708"/>
                  <a:pt x="750549" y="671289"/>
                  <a:pt x="738347" y="683525"/>
                </a:cubicBezTo>
                <a:cubicBezTo>
                  <a:pt x="729932" y="692006"/>
                  <a:pt x="719754" y="697554"/>
                  <a:pt x="707956" y="700956"/>
                </a:cubicBezTo>
                <a:cubicBezTo>
                  <a:pt x="693641" y="669787"/>
                  <a:pt x="669443" y="653481"/>
                  <a:pt x="634896" y="651717"/>
                </a:cubicBezTo>
                <a:cubicBezTo>
                  <a:pt x="634543" y="659726"/>
                  <a:pt x="634350" y="667503"/>
                  <a:pt x="633997" y="675512"/>
                </a:cubicBezTo>
                <a:cubicBezTo>
                  <a:pt x="660271" y="678805"/>
                  <a:pt x="681371" y="689369"/>
                  <a:pt x="687058" y="716835"/>
                </a:cubicBezTo>
                <a:cubicBezTo>
                  <a:pt x="692854" y="744894"/>
                  <a:pt x="679387" y="765716"/>
                  <a:pt x="656986" y="782282"/>
                </a:cubicBezTo>
                <a:cubicBezTo>
                  <a:pt x="661091" y="789060"/>
                  <a:pt x="665158" y="795641"/>
                  <a:pt x="669532" y="802778"/>
                </a:cubicBezTo>
                <a:cubicBezTo>
                  <a:pt x="693852" y="786673"/>
                  <a:pt x="709290" y="765487"/>
                  <a:pt x="712109" y="736651"/>
                </a:cubicBezTo>
                <a:cubicBezTo>
                  <a:pt x="712907" y="727745"/>
                  <a:pt x="715710" y="724171"/>
                  <a:pt x="723692" y="721066"/>
                </a:cubicBezTo>
                <a:cubicBezTo>
                  <a:pt x="753809" y="708779"/>
                  <a:pt x="773689" y="687383"/>
                  <a:pt x="776459" y="653872"/>
                </a:cubicBezTo>
                <a:cubicBezTo>
                  <a:pt x="779084" y="619572"/>
                  <a:pt x="762709" y="594895"/>
                  <a:pt x="733368" y="578317"/>
                </a:cubicBezTo>
                <a:cubicBezTo>
                  <a:pt x="727912" y="575252"/>
                  <a:pt x="725127" y="572303"/>
                  <a:pt x="723890" y="565605"/>
                </a:cubicBezTo>
                <a:cubicBezTo>
                  <a:pt x="720505" y="547287"/>
                  <a:pt x="710304" y="532876"/>
                  <a:pt x="694098" y="523444"/>
                </a:cubicBezTo>
                <a:cubicBezTo>
                  <a:pt x="690671" y="521430"/>
                  <a:pt x="689446" y="519211"/>
                  <a:pt x="690243" y="515805"/>
                </a:cubicBezTo>
                <a:cubicBezTo>
                  <a:pt x="692866" y="505747"/>
                  <a:pt x="694394" y="495279"/>
                  <a:pt x="698774" y="485914"/>
                </a:cubicBezTo>
                <a:cubicBezTo>
                  <a:pt x="710120" y="462428"/>
                  <a:pt x="731075" y="453464"/>
                  <a:pt x="755797" y="452765"/>
                </a:cubicBezTo>
                <a:cubicBezTo>
                  <a:pt x="771597" y="452290"/>
                  <a:pt x="787712" y="454610"/>
                  <a:pt x="802978" y="455658"/>
                </a:cubicBezTo>
                <a:cubicBezTo>
                  <a:pt x="800042" y="449682"/>
                  <a:pt x="795827" y="442313"/>
                  <a:pt x="792796" y="434725"/>
                </a:cubicBezTo>
                <a:cubicBezTo>
                  <a:pt x="780108" y="402441"/>
                  <a:pt x="795007" y="375039"/>
                  <a:pt x="828778" y="368188"/>
                </a:cubicBezTo>
                <a:close/>
                <a:moveTo>
                  <a:pt x="80732" y="236718"/>
                </a:moveTo>
                <a:cubicBezTo>
                  <a:pt x="82386" y="239060"/>
                  <a:pt x="84041" y="241402"/>
                  <a:pt x="85733" y="243941"/>
                </a:cubicBezTo>
                <a:cubicBezTo>
                  <a:pt x="105038" y="272355"/>
                  <a:pt x="132213" y="289334"/>
                  <a:pt x="165483" y="295204"/>
                </a:cubicBezTo>
                <a:cubicBezTo>
                  <a:pt x="183391" y="298413"/>
                  <a:pt x="193256" y="308813"/>
                  <a:pt x="199590" y="324345"/>
                </a:cubicBezTo>
                <a:cubicBezTo>
                  <a:pt x="208088" y="344979"/>
                  <a:pt x="200922" y="370136"/>
                  <a:pt x="183395" y="381115"/>
                </a:cubicBezTo>
                <a:cubicBezTo>
                  <a:pt x="178799" y="383798"/>
                  <a:pt x="173231" y="385642"/>
                  <a:pt x="167577" y="388113"/>
                </a:cubicBezTo>
                <a:cubicBezTo>
                  <a:pt x="171406" y="392294"/>
                  <a:pt x="175861" y="396564"/>
                  <a:pt x="179565" y="401175"/>
                </a:cubicBezTo>
                <a:cubicBezTo>
                  <a:pt x="191398" y="416711"/>
                  <a:pt x="191808" y="434357"/>
                  <a:pt x="179992" y="449781"/>
                </a:cubicBezTo>
                <a:cubicBezTo>
                  <a:pt x="161928" y="473286"/>
                  <a:pt x="138040" y="484014"/>
                  <a:pt x="108044" y="482632"/>
                </a:cubicBezTo>
                <a:cubicBezTo>
                  <a:pt x="70199" y="480662"/>
                  <a:pt x="58475" y="484458"/>
                  <a:pt x="27201" y="505923"/>
                </a:cubicBezTo>
                <a:cubicBezTo>
                  <a:pt x="7335" y="488816"/>
                  <a:pt x="-2562" y="467219"/>
                  <a:pt x="570" y="441177"/>
                </a:cubicBezTo>
                <a:cubicBezTo>
                  <a:pt x="5466" y="399329"/>
                  <a:pt x="29111" y="372959"/>
                  <a:pt x="70413" y="361661"/>
                </a:cubicBezTo>
                <a:cubicBezTo>
                  <a:pt x="68706" y="360143"/>
                  <a:pt x="67197" y="358588"/>
                  <a:pt x="65724" y="357231"/>
                </a:cubicBezTo>
                <a:cubicBezTo>
                  <a:pt x="47471" y="340029"/>
                  <a:pt x="37055" y="318936"/>
                  <a:pt x="36050" y="293659"/>
                </a:cubicBezTo>
                <a:cubicBezTo>
                  <a:pt x="35113" y="266537"/>
                  <a:pt x="51607" y="245563"/>
                  <a:pt x="80732" y="236718"/>
                </a:cubicBezTo>
                <a:close/>
                <a:moveTo>
                  <a:pt x="734063" y="115786"/>
                </a:moveTo>
                <a:cubicBezTo>
                  <a:pt x="769312" y="112531"/>
                  <a:pt x="794903" y="133062"/>
                  <a:pt x="800039" y="168575"/>
                </a:cubicBezTo>
                <a:cubicBezTo>
                  <a:pt x="802927" y="188615"/>
                  <a:pt x="799667" y="207347"/>
                  <a:pt x="790133" y="225202"/>
                </a:cubicBezTo>
                <a:cubicBezTo>
                  <a:pt x="789688" y="226098"/>
                  <a:pt x="789279" y="227193"/>
                  <a:pt x="788636" y="228126"/>
                </a:cubicBezTo>
                <a:cubicBezTo>
                  <a:pt x="788673" y="228323"/>
                  <a:pt x="788709" y="228520"/>
                  <a:pt x="788782" y="228914"/>
                </a:cubicBezTo>
                <a:cubicBezTo>
                  <a:pt x="828453" y="224231"/>
                  <a:pt x="859115" y="239140"/>
                  <a:pt x="879477" y="273265"/>
                </a:cubicBezTo>
                <a:cubicBezTo>
                  <a:pt x="893897" y="297285"/>
                  <a:pt x="893683" y="322583"/>
                  <a:pt x="880462" y="348046"/>
                </a:cubicBezTo>
                <a:cubicBezTo>
                  <a:pt x="878741" y="347548"/>
                  <a:pt x="877093" y="347446"/>
                  <a:pt x="875371" y="346949"/>
                </a:cubicBezTo>
                <a:cubicBezTo>
                  <a:pt x="850156" y="338368"/>
                  <a:pt x="825797" y="341036"/>
                  <a:pt x="802289" y="352714"/>
                </a:cubicBezTo>
                <a:cubicBezTo>
                  <a:pt x="779174" y="364318"/>
                  <a:pt x="755458" y="366052"/>
                  <a:pt x="731227" y="357290"/>
                </a:cubicBezTo>
                <a:cubicBezTo>
                  <a:pt x="714189" y="351067"/>
                  <a:pt x="701420" y="340390"/>
                  <a:pt x="699035" y="320868"/>
                </a:cubicBezTo>
                <a:cubicBezTo>
                  <a:pt x="697732" y="310516"/>
                  <a:pt x="701091" y="301136"/>
                  <a:pt x="705546" y="292165"/>
                </a:cubicBezTo>
                <a:cubicBezTo>
                  <a:pt x="706115" y="290837"/>
                  <a:pt x="706882" y="289474"/>
                  <a:pt x="707611" y="287913"/>
                </a:cubicBezTo>
                <a:cubicBezTo>
                  <a:pt x="702111" y="287911"/>
                  <a:pt x="696917" y="288463"/>
                  <a:pt x="691898" y="287761"/>
                </a:cubicBezTo>
                <a:cubicBezTo>
                  <a:pt x="673669" y="285018"/>
                  <a:pt x="662761" y="273386"/>
                  <a:pt x="656836" y="256759"/>
                </a:cubicBezTo>
                <a:cubicBezTo>
                  <a:pt x="652880" y="245268"/>
                  <a:pt x="652504" y="233319"/>
                  <a:pt x="657076" y="221678"/>
                </a:cubicBezTo>
                <a:cubicBezTo>
                  <a:pt x="660099" y="213786"/>
                  <a:pt x="664631" y="207448"/>
                  <a:pt x="672162" y="203002"/>
                </a:cubicBezTo>
                <a:cubicBezTo>
                  <a:pt x="704464" y="183791"/>
                  <a:pt x="725615" y="156050"/>
                  <a:pt x="732996" y="118834"/>
                </a:cubicBezTo>
                <a:cubicBezTo>
                  <a:pt x="733405" y="117741"/>
                  <a:pt x="733851" y="116844"/>
                  <a:pt x="734063" y="115786"/>
                </a:cubicBezTo>
                <a:close/>
                <a:moveTo>
                  <a:pt x="234805" y="54681"/>
                </a:moveTo>
                <a:cubicBezTo>
                  <a:pt x="244119" y="50796"/>
                  <a:pt x="254214" y="48930"/>
                  <a:pt x="265378" y="49820"/>
                </a:cubicBezTo>
                <a:cubicBezTo>
                  <a:pt x="285431" y="51412"/>
                  <a:pt x="301834" y="60807"/>
                  <a:pt x="314937" y="75496"/>
                </a:cubicBezTo>
                <a:cubicBezTo>
                  <a:pt x="346284" y="110647"/>
                  <a:pt x="354358" y="152137"/>
                  <a:pt x="345601" y="197347"/>
                </a:cubicBezTo>
                <a:cubicBezTo>
                  <a:pt x="343095" y="210236"/>
                  <a:pt x="338042" y="222577"/>
                  <a:pt x="334083" y="235327"/>
                </a:cubicBezTo>
                <a:cubicBezTo>
                  <a:pt x="396552" y="283468"/>
                  <a:pt x="397932" y="358175"/>
                  <a:pt x="353353" y="413468"/>
                </a:cubicBezTo>
                <a:cubicBezTo>
                  <a:pt x="386181" y="433475"/>
                  <a:pt x="408834" y="461271"/>
                  <a:pt x="418223" y="498850"/>
                </a:cubicBezTo>
                <a:cubicBezTo>
                  <a:pt x="424422" y="523575"/>
                  <a:pt x="422771" y="547713"/>
                  <a:pt x="414075" y="570097"/>
                </a:cubicBezTo>
                <a:cubicBezTo>
                  <a:pt x="400353" y="570800"/>
                  <a:pt x="387201" y="570175"/>
                  <a:pt x="374791" y="572468"/>
                </a:cubicBezTo>
                <a:cubicBezTo>
                  <a:pt x="365336" y="574215"/>
                  <a:pt x="356339" y="579545"/>
                  <a:pt x="347212" y="583064"/>
                </a:cubicBezTo>
                <a:cubicBezTo>
                  <a:pt x="345118" y="583858"/>
                  <a:pt x="342703" y="585119"/>
                  <a:pt x="340945" y="584425"/>
                </a:cubicBezTo>
                <a:cubicBezTo>
                  <a:pt x="320158" y="576656"/>
                  <a:pt x="306706" y="577716"/>
                  <a:pt x="286621" y="583668"/>
                </a:cubicBezTo>
                <a:cubicBezTo>
                  <a:pt x="275089" y="560947"/>
                  <a:pt x="258734" y="542988"/>
                  <a:pt x="233948" y="534531"/>
                </a:cubicBezTo>
                <a:cubicBezTo>
                  <a:pt x="209361" y="526039"/>
                  <a:pt x="185309" y="529261"/>
                  <a:pt x="162779" y="538517"/>
                </a:cubicBezTo>
                <a:cubicBezTo>
                  <a:pt x="157261" y="526295"/>
                  <a:pt x="151853" y="514665"/>
                  <a:pt x="146371" y="502641"/>
                </a:cubicBezTo>
                <a:cubicBezTo>
                  <a:pt x="166223" y="496529"/>
                  <a:pt x="183874" y="485119"/>
                  <a:pt x="196829" y="467040"/>
                </a:cubicBezTo>
                <a:cubicBezTo>
                  <a:pt x="227102" y="489760"/>
                  <a:pt x="261161" y="489985"/>
                  <a:pt x="291634" y="464187"/>
                </a:cubicBezTo>
                <a:cubicBezTo>
                  <a:pt x="303898" y="479847"/>
                  <a:pt x="319250" y="491269"/>
                  <a:pt x="339848" y="495814"/>
                </a:cubicBezTo>
                <a:cubicBezTo>
                  <a:pt x="341456" y="487981"/>
                  <a:pt x="343137" y="480540"/>
                  <a:pt x="344709" y="472509"/>
                </a:cubicBezTo>
                <a:cubicBezTo>
                  <a:pt x="322528" y="466016"/>
                  <a:pt x="308439" y="451508"/>
                  <a:pt x="302160" y="429650"/>
                </a:cubicBezTo>
                <a:cubicBezTo>
                  <a:pt x="295916" y="407989"/>
                  <a:pt x="301505" y="388623"/>
                  <a:pt x="317151" y="371880"/>
                </a:cubicBezTo>
                <a:cubicBezTo>
                  <a:pt x="311383" y="366020"/>
                  <a:pt x="305921" y="360715"/>
                  <a:pt x="300153" y="354855"/>
                </a:cubicBezTo>
                <a:cubicBezTo>
                  <a:pt x="284879" y="370308"/>
                  <a:pt x="276797" y="388301"/>
                  <a:pt x="275979" y="409229"/>
                </a:cubicBezTo>
                <a:cubicBezTo>
                  <a:pt x="275646" y="418457"/>
                  <a:pt x="277948" y="427606"/>
                  <a:pt x="278835" y="436812"/>
                </a:cubicBezTo>
                <a:cubicBezTo>
                  <a:pt x="279002" y="438818"/>
                  <a:pt x="278688" y="441524"/>
                  <a:pt x="277330" y="442997"/>
                </a:cubicBezTo>
                <a:cubicBezTo>
                  <a:pt x="260099" y="463292"/>
                  <a:pt x="230451" y="464901"/>
                  <a:pt x="211427" y="446824"/>
                </a:cubicBezTo>
                <a:cubicBezTo>
                  <a:pt x="209954" y="445467"/>
                  <a:pt x="208941" y="442191"/>
                  <a:pt x="209401" y="440273"/>
                </a:cubicBezTo>
                <a:cubicBezTo>
                  <a:pt x="212477" y="426056"/>
                  <a:pt x="211775" y="412334"/>
                  <a:pt x="206434" y="398858"/>
                </a:cubicBezTo>
                <a:cubicBezTo>
                  <a:pt x="205748" y="397356"/>
                  <a:pt x="205990" y="394255"/>
                  <a:pt x="207223" y="393213"/>
                </a:cubicBezTo>
                <a:cubicBezTo>
                  <a:pt x="231524" y="370389"/>
                  <a:pt x="232881" y="331435"/>
                  <a:pt x="213263" y="300227"/>
                </a:cubicBezTo>
                <a:cubicBezTo>
                  <a:pt x="212417" y="298958"/>
                  <a:pt x="211768" y="297651"/>
                  <a:pt x="210849" y="295987"/>
                </a:cubicBezTo>
                <a:cubicBezTo>
                  <a:pt x="217525" y="293531"/>
                  <a:pt x="224114" y="291704"/>
                  <a:pt x="230359" y="289124"/>
                </a:cubicBezTo>
                <a:cubicBezTo>
                  <a:pt x="263644" y="275232"/>
                  <a:pt x="282205" y="244506"/>
                  <a:pt x="278448" y="208737"/>
                </a:cubicBezTo>
                <a:cubicBezTo>
                  <a:pt x="277932" y="203741"/>
                  <a:pt x="278998" y="200692"/>
                  <a:pt x="283559" y="197812"/>
                </a:cubicBezTo>
                <a:cubicBezTo>
                  <a:pt x="302800" y="185089"/>
                  <a:pt x="313049" y="166696"/>
                  <a:pt x="314933" y="142718"/>
                </a:cubicBezTo>
                <a:cubicBezTo>
                  <a:pt x="306726" y="142401"/>
                  <a:pt x="299111" y="141975"/>
                  <a:pt x="291729" y="141710"/>
                </a:cubicBezTo>
                <a:cubicBezTo>
                  <a:pt x="288305" y="184917"/>
                  <a:pt x="240257" y="198277"/>
                  <a:pt x="204653" y="172059"/>
                </a:cubicBezTo>
                <a:cubicBezTo>
                  <a:pt x="199850" y="178039"/>
                  <a:pt x="195085" y="184217"/>
                  <a:pt x="190282" y="190196"/>
                </a:cubicBezTo>
                <a:cubicBezTo>
                  <a:pt x="203291" y="203274"/>
                  <a:pt x="223160" y="209381"/>
                  <a:pt x="254302" y="210348"/>
                </a:cubicBezTo>
                <a:cubicBezTo>
                  <a:pt x="258834" y="241492"/>
                  <a:pt x="238558" y="268460"/>
                  <a:pt x="206445" y="272154"/>
                </a:cubicBezTo>
                <a:cubicBezTo>
                  <a:pt x="171144" y="276232"/>
                  <a:pt x="139743" y="266146"/>
                  <a:pt x="114462" y="240670"/>
                </a:cubicBezTo>
                <a:cubicBezTo>
                  <a:pt x="86234" y="212479"/>
                  <a:pt x="89402" y="167894"/>
                  <a:pt x="120246" y="146306"/>
                </a:cubicBezTo>
                <a:cubicBezTo>
                  <a:pt x="131958" y="138030"/>
                  <a:pt x="145083" y="135198"/>
                  <a:pt x="159117" y="137290"/>
                </a:cubicBezTo>
                <a:cubicBezTo>
                  <a:pt x="163311" y="137940"/>
                  <a:pt x="165136" y="136789"/>
                  <a:pt x="166880" y="133004"/>
                </a:cubicBezTo>
                <a:cubicBezTo>
                  <a:pt x="177313" y="110095"/>
                  <a:pt x="189847" y="88630"/>
                  <a:pt x="208914" y="71662"/>
                </a:cubicBezTo>
                <a:cubicBezTo>
                  <a:pt x="216957" y="64472"/>
                  <a:pt x="225490" y="58567"/>
                  <a:pt x="234805" y="54681"/>
                </a:cubicBezTo>
                <a:close/>
                <a:moveTo>
                  <a:pt x="518054" y="685"/>
                </a:moveTo>
                <a:cubicBezTo>
                  <a:pt x="535695" y="-1964"/>
                  <a:pt x="551960" y="3383"/>
                  <a:pt x="567481" y="11310"/>
                </a:cubicBezTo>
                <a:cubicBezTo>
                  <a:pt x="586392" y="21056"/>
                  <a:pt x="602181" y="34843"/>
                  <a:pt x="617166" y="49796"/>
                </a:cubicBezTo>
                <a:cubicBezTo>
                  <a:pt x="619412" y="52029"/>
                  <a:pt x="621119" y="53546"/>
                  <a:pt x="624803" y="51439"/>
                </a:cubicBezTo>
                <a:cubicBezTo>
                  <a:pt x="645553" y="40272"/>
                  <a:pt x="666213" y="40732"/>
                  <a:pt x="685335" y="54921"/>
                </a:cubicBezTo>
                <a:cubicBezTo>
                  <a:pt x="704960" y="69628"/>
                  <a:pt x="713618" y="90027"/>
                  <a:pt x="709531" y="114208"/>
                </a:cubicBezTo>
                <a:cubicBezTo>
                  <a:pt x="704617" y="143838"/>
                  <a:pt x="686008" y="164388"/>
                  <a:pt x="661812" y="180063"/>
                </a:cubicBezTo>
                <a:cubicBezTo>
                  <a:pt x="646343" y="190051"/>
                  <a:pt x="629358" y="196244"/>
                  <a:pt x="610202" y="195099"/>
                </a:cubicBezTo>
                <a:cubicBezTo>
                  <a:pt x="586961" y="193894"/>
                  <a:pt x="565244" y="174481"/>
                  <a:pt x="562692" y="152954"/>
                </a:cubicBezTo>
                <a:cubicBezTo>
                  <a:pt x="585571" y="146688"/>
                  <a:pt x="602749" y="132718"/>
                  <a:pt x="615624" y="112005"/>
                </a:cubicBezTo>
                <a:cubicBezTo>
                  <a:pt x="608733" y="107779"/>
                  <a:pt x="602074" y="103714"/>
                  <a:pt x="594985" y="99523"/>
                </a:cubicBezTo>
                <a:cubicBezTo>
                  <a:pt x="584014" y="116217"/>
                  <a:pt x="569428" y="127672"/>
                  <a:pt x="549403" y="129539"/>
                </a:cubicBezTo>
                <a:cubicBezTo>
                  <a:pt x="528196" y="131624"/>
                  <a:pt x="513136" y="121778"/>
                  <a:pt x="503638" y="102348"/>
                </a:cubicBezTo>
                <a:cubicBezTo>
                  <a:pt x="496480" y="105504"/>
                  <a:pt x="489322" y="108659"/>
                  <a:pt x="481968" y="111852"/>
                </a:cubicBezTo>
                <a:cubicBezTo>
                  <a:pt x="491757" y="132858"/>
                  <a:pt x="507348" y="146680"/>
                  <a:pt x="529275" y="151795"/>
                </a:cubicBezTo>
                <a:cubicBezTo>
                  <a:pt x="536517" y="153512"/>
                  <a:pt x="538661" y="157394"/>
                  <a:pt x="540380" y="163391"/>
                </a:cubicBezTo>
                <a:cubicBezTo>
                  <a:pt x="547848" y="187270"/>
                  <a:pt x="562876" y="204659"/>
                  <a:pt x="586552" y="213729"/>
                </a:cubicBezTo>
                <a:cubicBezTo>
                  <a:pt x="601672" y="219490"/>
                  <a:pt x="617458" y="220036"/>
                  <a:pt x="633128" y="217751"/>
                </a:cubicBezTo>
                <a:cubicBezTo>
                  <a:pt x="632490" y="226425"/>
                  <a:pt x="631028" y="235047"/>
                  <a:pt x="631375" y="243538"/>
                </a:cubicBezTo>
                <a:cubicBezTo>
                  <a:pt x="632531" y="271842"/>
                  <a:pt x="644151" y="293936"/>
                  <a:pt x="670400" y="307011"/>
                </a:cubicBezTo>
                <a:cubicBezTo>
                  <a:pt x="672391" y="307865"/>
                  <a:pt x="674389" y="310959"/>
                  <a:pt x="674359" y="313002"/>
                </a:cubicBezTo>
                <a:cubicBezTo>
                  <a:pt x="674507" y="327029"/>
                  <a:pt x="678128" y="340009"/>
                  <a:pt x="686366" y="351523"/>
                </a:cubicBezTo>
                <a:cubicBezTo>
                  <a:pt x="688597" y="354777"/>
                  <a:pt x="688444" y="357250"/>
                  <a:pt x="686786" y="360408"/>
                </a:cubicBezTo>
                <a:cubicBezTo>
                  <a:pt x="674346" y="383485"/>
                  <a:pt x="647586" y="391893"/>
                  <a:pt x="624276" y="379293"/>
                </a:cubicBezTo>
                <a:cubicBezTo>
                  <a:pt x="622212" y="378045"/>
                  <a:pt x="620696" y="374251"/>
                  <a:pt x="620186" y="371494"/>
                </a:cubicBezTo>
                <a:cubicBezTo>
                  <a:pt x="616003" y="343340"/>
                  <a:pt x="601859" y="321918"/>
                  <a:pt x="577039" y="307763"/>
                </a:cubicBezTo>
                <a:cubicBezTo>
                  <a:pt x="575443" y="306837"/>
                  <a:pt x="573488" y="306179"/>
                  <a:pt x="571263" y="305164"/>
                </a:cubicBezTo>
                <a:cubicBezTo>
                  <a:pt x="567934" y="312501"/>
                  <a:pt x="564766" y="319605"/>
                  <a:pt x="561472" y="327139"/>
                </a:cubicBezTo>
                <a:cubicBezTo>
                  <a:pt x="582070" y="337186"/>
                  <a:pt x="594443" y="353436"/>
                  <a:pt x="596193" y="376131"/>
                </a:cubicBezTo>
                <a:cubicBezTo>
                  <a:pt x="598066" y="398396"/>
                  <a:pt x="590093" y="416979"/>
                  <a:pt x="571697" y="430972"/>
                </a:cubicBezTo>
                <a:cubicBezTo>
                  <a:pt x="575998" y="437714"/>
                  <a:pt x="580263" y="444259"/>
                  <a:pt x="584565" y="451001"/>
                </a:cubicBezTo>
                <a:cubicBezTo>
                  <a:pt x="602215" y="439591"/>
                  <a:pt x="612471" y="423437"/>
                  <a:pt x="618292" y="404232"/>
                </a:cubicBezTo>
                <a:cubicBezTo>
                  <a:pt x="656636" y="417720"/>
                  <a:pt x="688185" y="404353"/>
                  <a:pt x="707017" y="373985"/>
                </a:cubicBezTo>
                <a:cubicBezTo>
                  <a:pt x="717097" y="377826"/>
                  <a:pt x="726965" y="382724"/>
                  <a:pt x="737381" y="385077"/>
                </a:cubicBezTo>
                <a:cubicBezTo>
                  <a:pt x="747600" y="387467"/>
                  <a:pt x="758243" y="387740"/>
                  <a:pt x="767814" y="388823"/>
                </a:cubicBezTo>
                <a:cubicBezTo>
                  <a:pt x="767007" y="400991"/>
                  <a:pt x="766309" y="413750"/>
                  <a:pt x="765487" y="426939"/>
                </a:cubicBezTo>
                <a:cubicBezTo>
                  <a:pt x="708784" y="427639"/>
                  <a:pt x="673764" y="455296"/>
                  <a:pt x="665711" y="514227"/>
                </a:cubicBezTo>
                <a:cubicBezTo>
                  <a:pt x="646576" y="514301"/>
                  <a:pt x="629861" y="520852"/>
                  <a:pt x="615799" y="534043"/>
                </a:cubicBezTo>
                <a:cubicBezTo>
                  <a:pt x="614762" y="535049"/>
                  <a:pt x="612633" y="535647"/>
                  <a:pt x="611378" y="535471"/>
                </a:cubicBezTo>
                <a:cubicBezTo>
                  <a:pt x="587569" y="530093"/>
                  <a:pt x="565924" y="535315"/>
                  <a:pt x="545354" y="547467"/>
                </a:cubicBezTo>
                <a:cubicBezTo>
                  <a:pt x="544800" y="547774"/>
                  <a:pt x="544172" y="547686"/>
                  <a:pt x="543618" y="547992"/>
                </a:cubicBezTo>
                <a:cubicBezTo>
                  <a:pt x="504751" y="508527"/>
                  <a:pt x="497966" y="435430"/>
                  <a:pt x="543114" y="378809"/>
                </a:cubicBezTo>
                <a:cubicBezTo>
                  <a:pt x="513284" y="360692"/>
                  <a:pt x="490336" y="336822"/>
                  <a:pt x="481297" y="302233"/>
                </a:cubicBezTo>
                <a:cubicBezTo>
                  <a:pt x="471988" y="267287"/>
                  <a:pt x="479922" y="235266"/>
                  <a:pt x="497521" y="205940"/>
                </a:cubicBezTo>
                <a:cubicBezTo>
                  <a:pt x="488494" y="194571"/>
                  <a:pt x="478826" y="184135"/>
                  <a:pt x="471375" y="172476"/>
                </a:cubicBezTo>
                <a:cubicBezTo>
                  <a:pt x="446267" y="132505"/>
                  <a:pt x="440053" y="90061"/>
                  <a:pt x="460261" y="46197"/>
                </a:cubicBezTo>
                <a:cubicBezTo>
                  <a:pt x="471621" y="21691"/>
                  <a:pt x="490099" y="4833"/>
                  <a:pt x="518054" y="685"/>
                </a:cubicBezTo>
                <a:close/>
              </a:path>
            </a:pathLst>
          </a:custGeom>
          <a:solidFill>
            <a:schemeClr val="bg1"/>
          </a:solidFill>
          <a:ln w="80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cxnSp>
        <p:nvCxnSpPr>
          <p:cNvPr id="17" name="Straight Connector 40">
            <a:extLst>
              <a:ext uri="{FF2B5EF4-FFF2-40B4-BE49-F238E27FC236}">
                <a16:creationId xmlns:a16="http://schemas.microsoft.com/office/drawing/2014/main" id="{98BF22D9-B275-45EE-80EF-176A0493B434}"/>
              </a:ext>
            </a:extLst>
          </p:cNvPr>
          <p:cNvCxnSpPr>
            <a:cxnSpLocks/>
          </p:cNvCxnSpPr>
          <p:nvPr/>
        </p:nvCxnSpPr>
        <p:spPr>
          <a:xfrm flipH="1">
            <a:off x="1800699" y="309580"/>
            <a:ext cx="1" cy="2610443"/>
          </a:xfrm>
          <a:prstGeom prst="line">
            <a:avLst/>
          </a:prstGeom>
          <a:solidFill>
            <a:schemeClr val="accent4"/>
          </a:solidFill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9665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E2714A-BE29-4E83-A155-D5802C472B0A}"/>
              </a:ext>
            </a:extLst>
          </p:cNvPr>
          <p:cNvSpPr txBox="1"/>
          <p:nvPr/>
        </p:nvSpPr>
        <p:spPr>
          <a:xfrm>
            <a:off x="-265389" y="-431322"/>
            <a:ext cx="12192000" cy="690958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endParaRPr lang="cs-CZ" altLang="ko-KR" sz="6000" b="1" dirty="0" smtClean="0">
              <a:solidFill>
                <a:schemeClr val="bg1"/>
              </a:solidFill>
              <a:cs typeface="Arial" pitchFamily="34" charset="0"/>
            </a:endParaRPr>
          </a:p>
          <a:p>
            <a:pPr algn="ctr"/>
            <a:r>
              <a:rPr lang="cs-CZ" altLang="ko-KR" sz="6000" b="1" dirty="0" smtClean="0">
                <a:solidFill>
                  <a:srgbClr val="FF0000"/>
                </a:solidFill>
                <a:cs typeface="Arial" pitchFamily="34" charset="0"/>
              </a:rPr>
              <a:t>B</a:t>
            </a:r>
            <a:r>
              <a:rPr lang="cs-CZ" altLang="ko-KR" sz="6000" b="1" dirty="0" smtClean="0">
                <a:solidFill>
                  <a:schemeClr val="bg1"/>
                </a:solidFill>
                <a:cs typeface="Arial" pitchFamily="34" charset="0"/>
              </a:rPr>
              <a:t>udeme </a:t>
            </a:r>
            <a:r>
              <a:rPr lang="cs-CZ" altLang="ko-KR" sz="6000" b="1" dirty="0" smtClean="0">
                <a:solidFill>
                  <a:srgbClr val="FF0000"/>
                </a:solidFill>
                <a:cs typeface="Arial" pitchFamily="34" charset="0"/>
              </a:rPr>
              <a:t>s</a:t>
            </a:r>
            <a:r>
              <a:rPr lang="cs-CZ" altLang="ko-KR" sz="6000" b="1" dirty="0" smtClean="0">
                <a:solidFill>
                  <a:schemeClr val="bg1"/>
                </a:solidFill>
                <a:cs typeface="Arial" pitchFamily="34" charset="0"/>
              </a:rPr>
              <a:t>e </a:t>
            </a:r>
            <a:r>
              <a:rPr lang="cs-CZ" altLang="ko-KR" sz="6000" b="1" dirty="0" smtClean="0">
                <a:solidFill>
                  <a:srgbClr val="FF0000"/>
                </a:solidFill>
                <a:cs typeface="Arial" pitchFamily="34" charset="0"/>
              </a:rPr>
              <a:t>t</a:t>
            </a:r>
            <a:r>
              <a:rPr lang="cs-CZ" altLang="ko-KR" sz="6000" b="1" dirty="0" smtClean="0">
                <a:solidFill>
                  <a:schemeClr val="bg1"/>
                </a:solidFill>
                <a:cs typeface="Arial" pitchFamily="34" charset="0"/>
              </a:rPr>
              <a:t>ěšit</a:t>
            </a:r>
            <a:r>
              <a:rPr lang="cs-CZ" altLang="ko-KR" sz="6000" b="1" dirty="0" smtClean="0">
                <a:solidFill>
                  <a:srgbClr val="FF0000"/>
                </a:solidFill>
                <a:cs typeface="Arial" pitchFamily="34" charset="0"/>
              </a:rPr>
              <a:t>!</a:t>
            </a:r>
          </a:p>
          <a:p>
            <a:pPr algn="ctr"/>
            <a:endParaRPr lang="cs-CZ" altLang="ko-KR" sz="6000" dirty="0">
              <a:solidFill>
                <a:schemeClr val="bg1"/>
              </a:solidFill>
              <a:cs typeface="Arial" pitchFamily="34" charset="0"/>
            </a:endParaRPr>
          </a:p>
          <a:p>
            <a:pPr algn="ctr"/>
            <a:endParaRPr lang="cs-CZ" altLang="ko-KR" sz="6000" dirty="0" smtClean="0">
              <a:solidFill>
                <a:schemeClr val="bg1"/>
              </a:solidFill>
              <a:cs typeface="Arial" pitchFamily="34" charset="0"/>
            </a:endParaRPr>
          </a:p>
          <a:p>
            <a:pPr algn="ctr"/>
            <a:endParaRPr lang="cs-CZ" altLang="ko-KR" sz="6000" dirty="0">
              <a:solidFill>
                <a:schemeClr val="bg1"/>
              </a:solidFill>
              <a:cs typeface="Arial" pitchFamily="34" charset="0"/>
            </a:endParaRPr>
          </a:p>
          <a:p>
            <a:pPr algn="ctr"/>
            <a:endParaRPr lang="cs-CZ" altLang="ko-KR" sz="6000" dirty="0" smtClean="0">
              <a:solidFill>
                <a:schemeClr val="bg1"/>
              </a:solidFill>
              <a:cs typeface="Arial" pitchFamily="34" charset="0"/>
            </a:endParaRPr>
          </a:p>
          <a:p>
            <a:pPr algn="ctr"/>
            <a:r>
              <a:rPr lang="cs-CZ" altLang="ko-KR" sz="3800" dirty="0" smtClean="0">
                <a:solidFill>
                  <a:schemeClr val="bg1"/>
                </a:solidFill>
                <a:cs typeface="Arial" pitchFamily="34" charset="0"/>
              </a:rPr>
              <a:t>    </a:t>
            </a:r>
            <a:r>
              <a:rPr lang="cs-CZ" altLang="ko-KR" sz="3800" b="1" dirty="0" smtClean="0">
                <a:solidFill>
                  <a:schemeClr val="bg1"/>
                </a:solidFill>
                <a:cs typeface="Arial" pitchFamily="34" charset="0"/>
              </a:rPr>
              <a:t>Přijď se na nás kdykoli podívat, stačí napsat nebo zavolat </a:t>
            </a:r>
          </a:p>
          <a:p>
            <a:pPr algn="ctr"/>
            <a:r>
              <a:rPr lang="cs-CZ" altLang="ko-KR" sz="3800" b="1" dirty="0" smtClean="0">
                <a:solidFill>
                  <a:schemeClr val="bg1"/>
                </a:solidFill>
                <a:cs typeface="Arial" pitchFamily="34" charset="0"/>
              </a:rPr>
              <a:t>a domluvit se na návštěvě </a:t>
            </a:r>
            <a:r>
              <a:rPr lang="cs-CZ" altLang="ko-KR" sz="4500" b="1" dirty="0" smtClean="0">
                <a:solidFill>
                  <a:srgbClr val="FF0000"/>
                </a:solidFill>
                <a:cs typeface="Arial" pitchFamily="34" charset="0"/>
                <a:sym typeface="Wingdings" panose="05000000000000000000" pitchFamily="2" charset="2"/>
              </a:rPr>
              <a:t></a:t>
            </a:r>
            <a:endParaRPr lang="cs-CZ" altLang="ko-KR" sz="4500" b="1" dirty="0">
              <a:solidFill>
                <a:srgbClr val="FF0000"/>
              </a:solidFill>
              <a:cs typeface="Arial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5CFB8BC-7634-40A6-8E21-4A65FF3C97A5}"/>
              </a:ext>
            </a:extLst>
          </p:cNvPr>
          <p:cNvGrpSpPr/>
          <p:nvPr/>
        </p:nvGrpSpPr>
        <p:grpSpPr>
          <a:xfrm>
            <a:off x="3906094" y="2140448"/>
            <a:ext cx="3724066" cy="2167391"/>
            <a:chOff x="1525348" y="1579815"/>
            <a:chExt cx="6070988" cy="2761700"/>
          </a:xfrm>
        </p:grpSpPr>
        <p:sp>
          <p:nvSpPr>
            <p:cNvPr id="5" name="Rectangle 5">
              <a:extLst>
                <a:ext uri="{FF2B5EF4-FFF2-40B4-BE49-F238E27FC236}">
                  <a16:creationId xmlns:a16="http://schemas.microsoft.com/office/drawing/2014/main" id="{3F197747-1FFA-4951-9C67-F7B85727AE9D}"/>
                </a:ext>
              </a:extLst>
            </p:cNvPr>
            <p:cNvSpPr/>
            <p:nvPr/>
          </p:nvSpPr>
          <p:spPr>
            <a:xfrm>
              <a:off x="3268739" y="2309740"/>
              <a:ext cx="2598977" cy="2031775"/>
            </a:xfrm>
            <a:custGeom>
              <a:avLst/>
              <a:gdLst/>
              <a:ahLst/>
              <a:cxnLst/>
              <a:rect l="l" t="t" r="r" b="b"/>
              <a:pathLst>
                <a:path w="2897024" h="2264776">
                  <a:moveTo>
                    <a:pt x="0" y="0"/>
                  </a:moveTo>
                  <a:lnTo>
                    <a:pt x="2897024" y="0"/>
                  </a:lnTo>
                  <a:lnTo>
                    <a:pt x="2897024" y="1891127"/>
                  </a:lnTo>
                  <a:cubicBezTo>
                    <a:pt x="2802822" y="1872712"/>
                    <a:pt x="2705549" y="1863893"/>
                    <a:pt x="2606215" y="1863893"/>
                  </a:cubicBezTo>
                  <a:cubicBezTo>
                    <a:pt x="2195568" y="1863893"/>
                    <a:pt x="1820122" y="2014603"/>
                    <a:pt x="1533076" y="2264776"/>
                  </a:cubicBezTo>
                  <a:cubicBezTo>
                    <a:pt x="1247202" y="2014157"/>
                    <a:pt x="872259" y="1863893"/>
                    <a:pt x="462219" y="1863893"/>
                  </a:cubicBezTo>
                  <a:cubicBezTo>
                    <a:pt x="301614" y="1863893"/>
                    <a:pt x="146393" y="1886946"/>
                    <a:pt x="0" y="1931001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7B925DC-A1B6-4026-9FDE-B7B9E17B28DA}"/>
                </a:ext>
              </a:extLst>
            </p:cNvPr>
            <p:cNvSpPr/>
            <p:nvPr/>
          </p:nvSpPr>
          <p:spPr>
            <a:xfrm>
              <a:off x="3268739" y="2704966"/>
              <a:ext cx="2598977" cy="977877"/>
            </a:xfrm>
            <a:custGeom>
              <a:avLst/>
              <a:gdLst/>
              <a:ahLst/>
              <a:cxnLst/>
              <a:rect l="l" t="t" r="r" b="b"/>
              <a:pathLst>
                <a:path w="648072" h="243840">
                  <a:moveTo>
                    <a:pt x="0" y="0"/>
                  </a:moveTo>
                  <a:lnTo>
                    <a:pt x="648072" y="0"/>
                  </a:lnTo>
                  <a:lnTo>
                    <a:pt x="648072" y="146327"/>
                  </a:lnTo>
                  <a:lnTo>
                    <a:pt x="359596" y="243840"/>
                  </a:lnTo>
                  <a:lnTo>
                    <a:pt x="0" y="128585"/>
                  </a:ln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7" name="Freeform 22">
              <a:extLst>
                <a:ext uri="{FF2B5EF4-FFF2-40B4-BE49-F238E27FC236}">
                  <a16:creationId xmlns:a16="http://schemas.microsoft.com/office/drawing/2014/main" id="{ACAEAF0C-9735-4049-93BE-2D4251FFEE75}"/>
                </a:ext>
              </a:extLst>
            </p:cNvPr>
            <p:cNvSpPr/>
            <p:nvPr/>
          </p:nvSpPr>
          <p:spPr>
            <a:xfrm>
              <a:off x="1525348" y="1579815"/>
              <a:ext cx="6070988" cy="1788714"/>
            </a:xfrm>
            <a:custGeom>
              <a:avLst/>
              <a:gdLst>
                <a:gd name="connsiteX0" fmla="*/ 762000 w 1513840"/>
                <a:gd name="connsiteY0" fmla="*/ 0 h 487680"/>
                <a:gd name="connsiteX1" fmla="*/ 0 w 1513840"/>
                <a:gd name="connsiteY1" fmla="*/ 233680 h 487680"/>
                <a:gd name="connsiteX2" fmla="*/ 792480 w 1513840"/>
                <a:gd name="connsiteY2" fmla="*/ 487680 h 487680"/>
                <a:gd name="connsiteX3" fmla="*/ 1513840 w 1513840"/>
                <a:gd name="connsiteY3" fmla="*/ 243840 h 487680"/>
                <a:gd name="connsiteX4" fmla="*/ 762000 w 1513840"/>
                <a:gd name="connsiteY4" fmla="*/ 0 h 487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3840" h="487680">
                  <a:moveTo>
                    <a:pt x="762000" y="0"/>
                  </a:moveTo>
                  <a:lnTo>
                    <a:pt x="0" y="233680"/>
                  </a:lnTo>
                  <a:lnTo>
                    <a:pt x="792480" y="487680"/>
                  </a:lnTo>
                  <a:lnTo>
                    <a:pt x="1513840" y="243840"/>
                  </a:lnTo>
                  <a:lnTo>
                    <a:pt x="7620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4D5F73C-E144-4D88-A35C-AB1F6FFBB8A2}"/>
                </a:ext>
              </a:extLst>
            </p:cNvPr>
            <p:cNvCxnSpPr/>
            <p:nvPr/>
          </p:nvCxnSpPr>
          <p:spPr>
            <a:xfrm>
              <a:off x="4662703" y="2187506"/>
              <a:ext cx="1586226" cy="614736"/>
            </a:xfrm>
            <a:prstGeom prst="line">
              <a:avLst/>
            </a:prstGeom>
            <a:solidFill>
              <a:schemeClr val="accent4"/>
            </a:solidFill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FF86FD1-A86E-404B-ACFC-1275D4AF304E}"/>
                </a:ext>
              </a:extLst>
            </p:cNvPr>
            <p:cNvCxnSpPr/>
            <p:nvPr/>
          </p:nvCxnSpPr>
          <p:spPr>
            <a:xfrm>
              <a:off x="6248932" y="2802241"/>
              <a:ext cx="0" cy="1010602"/>
            </a:xfrm>
            <a:prstGeom prst="line">
              <a:avLst/>
            </a:prstGeom>
            <a:solidFill>
              <a:schemeClr val="accent4"/>
            </a:solidFill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A73F239D-1463-4B31-91C5-8B8702E49E6A}"/>
                </a:ext>
              </a:extLst>
            </p:cNvPr>
            <p:cNvSpPr/>
            <p:nvPr/>
          </p:nvSpPr>
          <p:spPr>
            <a:xfrm>
              <a:off x="6018666" y="3406130"/>
              <a:ext cx="460523" cy="920944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1E28AEDB-F448-4001-89D6-B8D94437EF6A}"/>
                </a:ext>
              </a:extLst>
            </p:cNvPr>
            <p:cNvSpPr/>
            <p:nvPr/>
          </p:nvSpPr>
          <p:spPr>
            <a:xfrm>
              <a:off x="6122007" y="3356991"/>
              <a:ext cx="236068" cy="27199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</p:grpSp>
      <p:cxnSp>
        <p:nvCxnSpPr>
          <p:cNvPr id="15" name="Straight Connector 40">
            <a:extLst>
              <a:ext uri="{FF2B5EF4-FFF2-40B4-BE49-F238E27FC236}">
                <a16:creationId xmlns:a16="http://schemas.microsoft.com/office/drawing/2014/main" id="{98BF22D9-B275-45EE-80EF-176A0493B434}"/>
              </a:ext>
            </a:extLst>
          </p:cNvPr>
          <p:cNvCxnSpPr>
            <a:cxnSpLocks/>
          </p:cNvCxnSpPr>
          <p:nvPr/>
        </p:nvCxnSpPr>
        <p:spPr>
          <a:xfrm flipH="1">
            <a:off x="5873670" y="2602839"/>
            <a:ext cx="5444570" cy="10791"/>
          </a:xfrm>
          <a:prstGeom prst="line">
            <a:avLst/>
          </a:prstGeom>
          <a:solidFill>
            <a:schemeClr val="accent4"/>
          </a:solidFill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40">
            <a:extLst>
              <a:ext uri="{FF2B5EF4-FFF2-40B4-BE49-F238E27FC236}">
                <a16:creationId xmlns:a16="http://schemas.microsoft.com/office/drawing/2014/main" id="{98BF22D9-B275-45EE-80EF-176A0493B434}"/>
              </a:ext>
            </a:extLst>
          </p:cNvPr>
          <p:cNvCxnSpPr>
            <a:cxnSpLocks/>
          </p:cNvCxnSpPr>
          <p:nvPr/>
        </p:nvCxnSpPr>
        <p:spPr>
          <a:xfrm>
            <a:off x="11247120" y="345440"/>
            <a:ext cx="63340" cy="2257399"/>
          </a:xfrm>
          <a:prstGeom prst="line">
            <a:avLst/>
          </a:prstGeom>
          <a:solidFill>
            <a:schemeClr val="accent4"/>
          </a:solidFill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40">
            <a:extLst>
              <a:ext uri="{FF2B5EF4-FFF2-40B4-BE49-F238E27FC236}">
                <a16:creationId xmlns:a16="http://schemas.microsoft.com/office/drawing/2014/main" id="{98BF22D9-B275-45EE-80EF-176A0493B434}"/>
              </a:ext>
            </a:extLst>
          </p:cNvPr>
          <p:cNvCxnSpPr>
            <a:cxnSpLocks/>
          </p:cNvCxnSpPr>
          <p:nvPr/>
        </p:nvCxnSpPr>
        <p:spPr>
          <a:xfrm flipH="1">
            <a:off x="1127760" y="436152"/>
            <a:ext cx="10084937" cy="106720"/>
          </a:xfrm>
          <a:prstGeom prst="line">
            <a:avLst/>
          </a:prstGeom>
          <a:solidFill>
            <a:schemeClr val="accent4"/>
          </a:solidFill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58">
            <a:extLst>
              <a:ext uri="{FF2B5EF4-FFF2-40B4-BE49-F238E27FC236}">
                <a16:creationId xmlns:a16="http://schemas.microsoft.com/office/drawing/2014/main" id="{CC75DAE8-427A-4958-8199-CE6C0E8671E3}"/>
              </a:ext>
            </a:extLst>
          </p:cNvPr>
          <p:cNvCxnSpPr>
            <a:cxnSpLocks/>
          </p:cNvCxnSpPr>
          <p:nvPr/>
        </p:nvCxnSpPr>
        <p:spPr>
          <a:xfrm>
            <a:off x="1127760" y="542872"/>
            <a:ext cx="0" cy="4415208"/>
          </a:xfrm>
          <a:prstGeom prst="line">
            <a:avLst/>
          </a:prstGeom>
          <a:solidFill>
            <a:schemeClr val="accent4"/>
          </a:solidFill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40">
            <a:extLst>
              <a:ext uri="{FF2B5EF4-FFF2-40B4-BE49-F238E27FC236}">
                <a16:creationId xmlns:a16="http://schemas.microsoft.com/office/drawing/2014/main" id="{98BF22D9-B275-45EE-80EF-176A0493B434}"/>
              </a:ext>
            </a:extLst>
          </p:cNvPr>
          <p:cNvCxnSpPr>
            <a:cxnSpLocks/>
          </p:cNvCxnSpPr>
          <p:nvPr/>
        </p:nvCxnSpPr>
        <p:spPr>
          <a:xfrm flipH="1">
            <a:off x="1125220" y="4943762"/>
            <a:ext cx="5444570" cy="10791"/>
          </a:xfrm>
          <a:prstGeom prst="line">
            <a:avLst/>
          </a:prstGeom>
          <a:solidFill>
            <a:schemeClr val="accent4"/>
          </a:solidFill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Diamond 8">
            <a:extLst>
              <a:ext uri="{FF2B5EF4-FFF2-40B4-BE49-F238E27FC236}">
                <a16:creationId xmlns:a16="http://schemas.microsoft.com/office/drawing/2014/main" id="{E26580AF-B3BD-4A4E-9AE3-F22BB4AB3C52}"/>
              </a:ext>
            </a:extLst>
          </p:cNvPr>
          <p:cNvSpPr/>
          <p:nvPr/>
        </p:nvSpPr>
        <p:spPr>
          <a:xfrm>
            <a:off x="6373318" y="4834076"/>
            <a:ext cx="307736" cy="307736"/>
          </a:xfrm>
          <a:prstGeom prst="diamond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158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1BB3ACD-39D6-4B07-B165-F979837486AA}"/>
              </a:ext>
            </a:extLst>
          </p:cNvPr>
          <p:cNvSpPr txBox="1">
            <a:spLocks/>
          </p:cNvSpPr>
          <p:nvPr/>
        </p:nvSpPr>
        <p:spPr>
          <a:xfrm>
            <a:off x="645222" y="146125"/>
            <a:ext cx="7248140" cy="724247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4500" b="1" dirty="0">
              <a:solidFill>
                <a:schemeClr val="bg1"/>
              </a:solidFill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746822" y="323582"/>
            <a:ext cx="7645338" cy="69557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b="1" dirty="0" smtClean="0">
                <a:solidFill>
                  <a:schemeClr val="bg1"/>
                </a:solidFill>
              </a:rPr>
              <a:t>Použité zdroje:  </a:t>
            </a:r>
          </a:p>
          <a:p>
            <a:endParaRPr lang="cs-CZ" sz="3200" b="1" dirty="0">
              <a:solidFill>
                <a:schemeClr val="bg1"/>
              </a:solidFill>
            </a:endParaRPr>
          </a:p>
          <a:p>
            <a:endParaRPr lang="cs-CZ" sz="3200" b="1" dirty="0" smtClean="0">
              <a:solidFill>
                <a:schemeClr val="bg1"/>
              </a:solidFill>
            </a:endParaRPr>
          </a:p>
          <a:p>
            <a:endParaRPr lang="cs-CZ" sz="3200" b="1" dirty="0" smtClean="0">
              <a:solidFill>
                <a:schemeClr val="bg1"/>
              </a:solidFill>
            </a:endParaRPr>
          </a:p>
          <a:p>
            <a:endParaRPr lang="cs-CZ" sz="3200" b="1" dirty="0">
              <a:solidFill>
                <a:schemeClr val="bg1"/>
              </a:solidFill>
            </a:endParaRPr>
          </a:p>
          <a:p>
            <a:endParaRPr lang="cs-CZ" sz="3200" b="1" dirty="0" smtClean="0">
              <a:solidFill>
                <a:schemeClr val="bg1"/>
              </a:solidFill>
            </a:endParaRPr>
          </a:p>
          <a:p>
            <a:endParaRPr lang="cs-CZ" sz="3200" b="1" dirty="0">
              <a:solidFill>
                <a:schemeClr val="bg1"/>
              </a:solidFill>
            </a:endParaRPr>
          </a:p>
          <a:p>
            <a:endParaRPr lang="cs-CZ" sz="3200" b="1" dirty="0" smtClean="0">
              <a:solidFill>
                <a:schemeClr val="bg1"/>
              </a:solidFill>
            </a:endParaRPr>
          </a:p>
          <a:p>
            <a:endParaRPr lang="cs-CZ" sz="3200" b="1" dirty="0">
              <a:solidFill>
                <a:schemeClr val="bg1"/>
              </a:solidFill>
            </a:endParaRPr>
          </a:p>
          <a:p>
            <a:endParaRPr lang="cs-CZ" sz="3200" b="1" dirty="0" smtClean="0">
              <a:solidFill>
                <a:schemeClr val="bg1"/>
              </a:solidFill>
            </a:endParaRPr>
          </a:p>
          <a:p>
            <a:endParaRPr lang="cs-CZ" sz="3200" b="1" dirty="0">
              <a:solidFill>
                <a:schemeClr val="bg1"/>
              </a:solidFill>
            </a:endParaRPr>
          </a:p>
          <a:p>
            <a:endParaRPr lang="cs-CZ" sz="3200" b="1" dirty="0" smtClean="0">
              <a:solidFill>
                <a:schemeClr val="bg1"/>
              </a:solidFill>
            </a:endParaRPr>
          </a:p>
          <a:p>
            <a:endParaRPr lang="en-US" sz="3200" b="1" dirty="0">
              <a:solidFill>
                <a:schemeClr val="bg1"/>
              </a:solidFill>
            </a:endParaRPr>
          </a:p>
          <a:p>
            <a:endParaRPr lang="en-US" sz="3000" b="1" dirty="0">
              <a:solidFill>
                <a:schemeClr val="bg1"/>
              </a:solidFill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082" y="833216"/>
            <a:ext cx="8760108" cy="5306693"/>
          </a:xfrm>
          <a:prstGeom prst="rect">
            <a:avLst/>
          </a:prstGeom>
        </p:spPr>
      </p:pic>
      <p:sp>
        <p:nvSpPr>
          <p:cNvPr id="16" name="Freeform: Shape 25">
            <a:extLst>
              <a:ext uri="{FF2B5EF4-FFF2-40B4-BE49-F238E27FC236}">
                <a16:creationId xmlns:a16="http://schemas.microsoft.com/office/drawing/2014/main" id="{AD09A23D-6226-40FF-A092-E8D91A2C60F1}"/>
              </a:ext>
            </a:extLst>
          </p:cNvPr>
          <p:cNvSpPr/>
          <p:nvPr/>
        </p:nvSpPr>
        <p:spPr>
          <a:xfrm rot="20971827" flipH="1">
            <a:off x="10003809" y="1769902"/>
            <a:ext cx="784592" cy="1073620"/>
          </a:xfrm>
          <a:custGeom>
            <a:avLst/>
            <a:gdLst>
              <a:gd name="connsiteX0" fmla="*/ 72231 w 937061"/>
              <a:gd name="connsiteY0" fmla="*/ 508194 h 1282256"/>
              <a:gd name="connsiteX1" fmla="*/ 139689 w 937061"/>
              <a:gd name="connsiteY1" fmla="*/ 559080 h 1282256"/>
              <a:gd name="connsiteX2" fmla="*/ 137581 w 937061"/>
              <a:gd name="connsiteY2" fmla="*/ 579636 h 1282256"/>
              <a:gd name="connsiteX3" fmla="*/ 173595 w 937061"/>
              <a:gd name="connsiteY3" fmla="*/ 561778 h 1282256"/>
              <a:gd name="connsiteX4" fmla="*/ 235622 w 937061"/>
              <a:gd name="connsiteY4" fmla="*/ 562333 h 1282256"/>
              <a:gd name="connsiteX5" fmla="*/ 265212 w 937061"/>
              <a:gd name="connsiteY5" fmla="*/ 596791 h 1282256"/>
              <a:gd name="connsiteX6" fmla="*/ 264188 w 937061"/>
              <a:gd name="connsiteY6" fmla="*/ 602277 h 1282256"/>
              <a:gd name="connsiteX7" fmla="*/ 251467 w 937061"/>
              <a:gd name="connsiteY7" fmla="*/ 657997 h 1282256"/>
              <a:gd name="connsiteX8" fmla="*/ 248802 w 937061"/>
              <a:gd name="connsiteY8" fmla="*/ 665620 h 1282256"/>
              <a:gd name="connsiteX9" fmla="*/ 226702 w 937061"/>
              <a:gd name="connsiteY9" fmla="*/ 731221 h 1282256"/>
              <a:gd name="connsiteX10" fmla="*/ 292287 w 937061"/>
              <a:gd name="connsiteY10" fmla="*/ 797322 h 1282256"/>
              <a:gd name="connsiteX11" fmla="*/ 318540 w 937061"/>
              <a:gd name="connsiteY11" fmla="*/ 799397 h 1282256"/>
              <a:gd name="connsiteX12" fmla="*/ 386587 w 937061"/>
              <a:gd name="connsiteY12" fmla="*/ 855674 h 1282256"/>
              <a:gd name="connsiteX13" fmla="*/ 391213 w 937061"/>
              <a:gd name="connsiteY13" fmla="*/ 832209 h 1282256"/>
              <a:gd name="connsiteX14" fmla="*/ 339010 w 937061"/>
              <a:gd name="connsiteY14" fmla="*/ 777893 h 1282256"/>
              <a:gd name="connsiteX15" fmla="*/ 374294 w 937061"/>
              <a:gd name="connsiteY15" fmla="*/ 724114 h 1282256"/>
              <a:gd name="connsiteX16" fmla="*/ 365526 w 937061"/>
              <a:gd name="connsiteY16" fmla="*/ 703124 h 1282256"/>
              <a:gd name="connsiteX17" fmla="*/ 314275 w 937061"/>
              <a:gd name="connsiteY17" fmla="*/ 774111 h 1282256"/>
              <a:gd name="connsiteX18" fmla="*/ 255752 w 937061"/>
              <a:gd name="connsiteY18" fmla="*/ 746224 h 1282256"/>
              <a:gd name="connsiteX19" fmla="*/ 257804 w 937061"/>
              <a:gd name="connsiteY19" fmla="*/ 700011 h 1282256"/>
              <a:gd name="connsiteX20" fmla="*/ 281358 w 937061"/>
              <a:gd name="connsiteY20" fmla="*/ 666529 h 1282256"/>
              <a:gd name="connsiteX21" fmla="*/ 276069 w 937061"/>
              <a:gd name="connsiteY21" fmla="*/ 646729 h 1282256"/>
              <a:gd name="connsiteX22" fmla="*/ 315725 w 937061"/>
              <a:gd name="connsiteY22" fmla="*/ 605586 h 1282256"/>
              <a:gd name="connsiteX23" fmla="*/ 348811 w 937061"/>
              <a:gd name="connsiteY23" fmla="*/ 615972 h 1282256"/>
              <a:gd name="connsiteX24" fmla="*/ 355707 w 937061"/>
              <a:gd name="connsiteY24" fmla="*/ 609198 h 1282256"/>
              <a:gd name="connsiteX25" fmla="*/ 423989 w 937061"/>
              <a:gd name="connsiteY25" fmla="*/ 603914 h 1282256"/>
              <a:gd name="connsiteX26" fmla="*/ 462978 w 937061"/>
              <a:gd name="connsiteY26" fmla="*/ 667189 h 1282256"/>
              <a:gd name="connsiteX27" fmla="*/ 447498 w 937061"/>
              <a:gd name="connsiteY27" fmla="*/ 742160 h 1282256"/>
              <a:gd name="connsiteX28" fmla="*/ 444272 w 937061"/>
              <a:gd name="connsiteY28" fmla="*/ 747849 h 1282256"/>
              <a:gd name="connsiteX29" fmla="*/ 468977 w 937061"/>
              <a:gd name="connsiteY29" fmla="*/ 772413 h 1282256"/>
              <a:gd name="connsiteX30" fmla="*/ 495847 w 937061"/>
              <a:gd name="connsiteY30" fmla="*/ 863799 h 1282256"/>
              <a:gd name="connsiteX31" fmla="*/ 444271 w 937061"/>
              <a:gd name="connsiteY31" fmla="*/ 922014 h 1282256"/>
              <a:gd name="connsiteX32" fmla="*/ 431747 w 937061"/>
              <a:gd name="connsiteY32" fmla="*/ 921551 h 1282256"/>
              <a:gd name="connsiteX33" fmla="*/ 442410 w 937061"/>
              <a:gd name="connsiteY33" fmla="*/ 937592 h 1282256"/>
              <a:gd name="connsiteX34" fmla="*/ 543619 w 937061"/>
              <a:gd name="connsiteY34" fmla="*/ 1186492 h 1282256"/>
              <a:gd name="connsiteX35" fmla="*/ 566594 w 937061"/>
              <a:gd name="connsiteY35" fmla="*/ 1273228 h 1282256"/>
              <a:gd name="connsiteX36" fmla="*/ 531195 w 937061"/>
              <a:gd name="connsiteY36" fmla="*/ 1282256 h 1282256"/>
              <a:gd name="connsiteX37" fmla="*/ 510987 w 937061"/>
              <a:gd name="connsiteY37" fmla="*/ 1183176 h 1282256"/>
              <a:gd name="connsiteX38" fmla="*/ 419465 w 937061"/>
              <a:gd name="connsiteY38" fmla="*/ 965735 h 1282256"/>
              <a:gd name="connsiteX39" fmla="*/ 380666 w 937061"/>
              <a:gd name="connsiteY39" fmla="*/ 911088 h 1282256"/>
              <a:gd name="connsiteX40" fmla="*/ 370913 w 937061"/>
              <a:gd name="connsiteY40" fmla="*/ 906441 h 1282256"/>
              <a:gd name="connsiteX41" fmla="*/ 360466 w 937061"/>
              <a:gd name="connsiteY41" fmla="*/ 906130 h 1282256"/>
              <a:gd name="connsiteX42" fmla="*/ 314518 w 937061"/>
              <a:gd name="connsiteY42" fmla="*/ 920936 h 1282256"/>
              <a:gd name="connsiteX43" fmla="*/ 256927 w 937061"/>
              <a:gd name="connsiteY43" fmla="*/ 880449 h 1282256"/>
              <a:gd name="connsiteX44" fmla="*/ 248732 w 937061"/>
              <a:gd name="connsiteY44" fmla="*/ 847130 h 1282256"/>
              <a:gd name="connsiteX45" fmla="*/ 247889 w 937061"/>
              <a:gd name="connsiteY45" fmla="*/ 840361 h 1282256"/>
              <a:gd name="connsiteX46" fmla="*/ 220304 w 937061"/>
              <a:gd name="connsiteY46" fmla="*/ 848717 h 1282256"/>
              <a:gd name="connsiteX47" fmla="*/ 136302 w 937061"/>
              <a:gd name="connsiteY47" fmla="*/ 795389 h 1282256"/>
              <a:gd name="connsiteX48" fmla="*/ 132240 w 937061"/>
              <a:gd name="connsiteY48" fmla="*/ 772306 h 1282256"/>
              <a:gd name="connsiteX49" fmla="*/ 132030 w 937061"/>
              <a:gd name="connsiteY49" fmla="*/ 749123 h 1282256"/>
              <a:gd name="connsiteX50" fmla="*/ 118944 w 937061"/>
              <a:gd name="connsiteY50" fmla="*/ 746653 h 1282256"/>
              <a:gd name="connsiteX51" fmla="*/ 28110 w 937061"/>
              <a:gd name="connsiteY51" fmla="*/ 666272 h 1282256"/>
              <a:gd name="connsiteX52" fmla="*/ 18430 w 937061"/>
              <a:gd name="connsiteY52" fmla="*/ 570895 h 1282256"/>
              <a:gd name="connsiteX53" fmla="*/ 72231 w 937061"/>
              <a:gd name="connsiteY53" fmla="*/ 508194 h 1282256"/>
              <a:gd name="connsiteX54" fmla="*/ 828778 w 937061"/>
              <a:gd name="connsiteY54" fmla="*/ 368188 h 1282256"/>
              <a:gd name="connsiteX55" fmla="*/ 903402 w 937061"/>
              <a:gd name="connsiteY55" fmla="*/ 393916 h 1282256"/>
              <a:gd name="connsiteX56" fmla="*/ 921670 w 937061"/>
              <a:gd name="connsiteY56" fmla="*/ 560021 h 1282256"/>
              <a:gd name="connsiteX57" fmla="*/ 873673 w 937061"/>
              <a:gd name="connsiteY57" fmla="*/ 610037 h 1282256"/>
              <a:gd name="connsiteX58" fmla="*/ 870382 w 937061"/>
              <a:gd name="connsiteY58" fmla="*/ 612071 h 1282256"/>
              <a:gd name="connsiteX59" fmla="*/ 881183 w 937061"/>
              <a:gd name="connsiteY59" fmla="*/ 655093 h 1282256"/>
              <a:gd name="connsiteX60" fmla="*/ 811085 w 937061"/>
              <a:gd name="connsiteY60" fmla="*/ 738732 h 1282256"/>
              <a:gd name="connsiteX61" fmla="*/ 793636 w 937061"/>
              <a:gd name="connsiteY61" fmla="*/ 739105 h 1282256"/>
              <a:gd name="connsiteX62" fmla="*/ 799023 w 937061"/>
              <a:gd name="connsiteY62" fmla="*/ 768256 h 1282256"/>
              <a:gd name="connsiteX63" fmla="*/ 794668 w 937061"/>
              <a:gd name="connsiteY63" fmla="*/ 805320 h 1282256"/>
              <a:gd name="connsiteX64" fmla="*/ 736637 w 937061"/>
              <a:gd name="connsiteY64" fmla="*/ 842933 h 1282256"/>
              <a:gd name="connsiteX65" fmla="*/ 711441 w 937061"/>
              <a:gd name="connsiteY65" fmla="*/ 841070 h 1282256"/>
              <a:gd name="connsiteX66" fmla="*/ 702708 w 937061"/>
              <a:gd name="connsiteY66" fmla="*/ 844516 h 1282256"/>
              <a:gd name="connsiteX67" fmla="*/ 683025 w 937061"/>
              <a:gd name="connsiteY67" fmla="*/ 866563 h 1282256"/>
              <a:gd name="connsiteX68" fmla="*/ 657843 w 937061"/>
              <a:gd name="connsiteY68" fmla="*/ 881435 h 1282256"/>
              <a:gd name="connsiteX69" fmla="*/ 694319 w 937061"/>
              <a:gd name="connsiteY69" fmla="*/ 1016214 h 1282256"/>
              <a:gd name="connsiteX70" fmla="*/ 713201 w 937061"/>
              <a:gd name="connsiteY70" fmla="*/ 1156998 h 1282256"/>
              <a:gd name="connsiteX71" fmla="*/ 720960 w 937061"/>
              <a:gd name="connsiteY71" fmla="*/ 1258622 h 1282256"/>
              <a:gd name="connsiteX72" fmla="*/ 679557 w 937061"/>
              <a:gd name="connsiteY72" fmla="*/ 1261399 h 1282256"/>
              <a:gd name="connsiteX73" fmla="*/ 677437 w 937061"/>
              <a:gd name="connsiteY73" fmla="*/ 1146560 h 1282256"/>
              <a:gd name="connsiteX74" fmla="*/ 658812 w 937061"/>
              <a:gd name="connsiteY74" fmla="*/ 1013559 h 1282256"/>
              <a:gd name="connsiteX75" fmla="*/ 620096 w 937061"/>
              <a:gd name="connsiteY75" fmla="*/ 884815 h 1282256"/>
              <a:gd name="connsiteX76" fmla="*/ 617487 w 937061"/>
              <a:gd name="connsiteY76" fmla="*/ 885041 h 1282256"/>
              <a:gd name="connsiteX77" fmla="*/ 582656 w 937061"/>
              <a:gd name="connsiteY77" fmla="*/ 865072 h 1282256"/>
              <a:gd name="connsiteX78" fmla="*/ 558217 w 937061"/>
              <a:gd name="connsiteY78" fmla="*/ 771403 h 1282256"/>
              <a:gd name="connsiteX79" fmla="*/ 575867 w 937061"/>
              <a:gd name="connsiteY79" fmla="*/ 722513 h 1282256"/>
              <a:gd name="connsiteX80" fmla="*/ 560670 w 937061"/>
              <a:gd name="connsiteY80" fmla="*/ 708618 h 1282256"/>
              <a:gd name="connsiteX81" fmla="*/ 534291 w 937061"/>
              <a:gd name="connsiteY81" fmla="*/ 600031 h 1282256"/>
              <a:gd name="connsiteX82" fmla="*/ 572231 w 937061"/>
              <a:gd name="connsiteY82" fmla="*/ 560631 h 1282256"/>
              <a:gd name="connsiteX83" fmla="*/ 603475 w 937061"/>
              <a:gd name="connsiteY83" fmla="*/ 559950 h 1282256"/>
              <a:gd name="connsiteX84" fmla="*/ 618559 w 937061"/>
              <a:gd name="connsiteY84" fmla="*/ 565514 h 1282256"/>
              <a:gd name="connsiteX85" fmla="*/ 649454 w 937061"/>
              <a:gd name="connsiteY85" fmla="*/ 543101 h 1282256"/>
              <a:gd name="connsiteX86" fmla="*/ 697970 w 937061"/>
              <a:gd name="connsiteY86" fmla="*/ 567543 h 1282256"/>
              <a:gd name="connsiteX87" fmla="*/ 700456 w 937061"/>
              <a:gd name="connsiteY87" fmla="*/ 590917 h 1282256"/>
              <a:gd name="connsiteX88" fmla="*/ 720550 w 937061"/>
              <a:gd name="connsiteY88" fmla="*/ 600445 h 1282256"/>
              <a:gd name="connsiteX89" fmla="*/ 751604 w 937061"/>
              <a:gd name="connsiteY89" fmla="*/ 639520 h 1282256"/>
              <a:gd name="connsiteX90" fmla="*/ 738347 w 937061"/>
              <a:gd name="connsiteY90" fmla="*/ 683525 h 1282256"/>
              <a:gd name="connsiteX91" fmla="*/ 707956 w 937061"/>
              <a:gd name="connsiteY91" fmla="*/ 700956 h 1282256"/>
              <a:gd name="connsiteX92" fmla="*/ 634896 w 937061"/>
              <a:gd name="connsiteY92" fmla="*/ 651717 h 1282256"/>
              <a:gd name="connsiteX93" fmla="*/ 633997 w 937061"/>
              <a:gd name="connsiteY93" fmla="*/ 675512 h 1282256"/>
              <a:gd name="connsiteX94" fmla="*/ 687058 w 937061"/>
              <a:gd name="connsiteY94" fmla="*/ 716835 h 1282256"/>
              <a:gd name="connsiteX95" fmla="*/ 656986 w 937061"/>
              <a:gd name="connsiteY95" fmla="*/ 782282 h 1282256"/>
              <a:gd name="connsiteX96" fmla="*/ 669532 w 937061"/>
              <a:gd name="connsiteY96" fmla="*/ 802778 h 1282256"/>
              <a:gd name="connsiteX97" fmla="*/ 712109 w 937061"/>
              <a:gd name="connsiteY97" fmla="*/ 736651 h 1282256"/>
              <a:gd name="connsiteX98" fmla="*/ 723692 w 937061"/>
              <a:gd name="connsiteY98" fmla="*/ 721066 h 1282256"/>
              <a:gd name="connsiteX99" fmla="*/ 776459 w 937061"/>
              <a:gd name="connsiteY99" fmla="*/ 653872 h 1282256"/>
              <a:gd name="connsiteX100" fmla="*/ 733368 w 937061"/>
              <a:gd name="connsiteY100" fmla="*/ 578317 h 1282256"/>
              <a:gd name="connsiteX101" fmla="*/ 723890 w 937061"/>
              <a:gd name="connsiteY101" fmla="*/ 565605 h 1282256"/>
              <a:gd name="connsiteX102" fmla="*/ 694098 w 937061"/>
              <a:gd name="connsiteY102" fmla="*/ 523444 h 1282256"/>
              <a:gd name="connsiteX103" fmla="*/ 690243 w 937061"/>
              <a:gd name="connsiteY103" fmla="*/ 515805 h 1282256"/>
              <a:gd name="connsiteX104" fmla="*/ 698774 w 937061"/>
              <a:gd name="connsiteY104" fmla="*/ 485914 h 1282256"/>
              <a:gd name="connsiteX105" fmla="*/ 755797 w 937061"/>
              <a:gd name="connsiteY105" fmla="*/ 452765 h 1282256"/>
              <a:gd name="connsiteX106" fmla="*/ 802978 w 937061"/>
              <a:gd name="connsiteY106" fmla="*/ 455658 h 1282256"/>
              <a:gd name="connsiteX107" fmla="*/ 792796 w 937061"/>
              <a:gd name="connsiteY107" fmla="*/ 434725 h 1282256"/>
              <a:gd name="connsiteX108" fmla="*/ 828778 w 937061"/>
              <a:gd name="connsiteY108" fmla="*/ 368188 h 1282256"/>
              <a:gd name="connsiteX109" fmla="*/ 80732 w 937061"/>
              <a:gd name="connsiteY109" fmla="*/ 236718 h 1282256"/>
              <a:gd name="connsiteX110" fmla="*/ 85733 w 937061"/>
              <a:gd name="connsiteY110" fmla="*/ 243941 h 1282256"/>
              <a:gd name="connsiteX111" fmla="*/ 165483 w 937061"/>
              <a:gd name="connsiteY111" fmla="*/ 295204 h 1282256"/>
              <a:gd name="connsiteX112" fmla="*/ 199590 w 937061"/>
              <a:gd name="connsiteY112" fmla="*/ 324345 h 1282256"/>
              <a:gd name="connsiteX113" fmla="*/ 183395 w 937061"/>
              <a:gd name="connsiteY113" fmla="*/ 381115 h 1282256"/>
              <a:gd name="connsiteX114" fmla="*/ 167577 w 937061"/>
              <a:gd name="connsiteY114" fmla="*/ 388113 h 1282256"/>
              <a:gd name="connsiteX115" fmla="*/ 179565 w 937061"/>
              <a:gd name="connsiteY115" fmla="*/ 401175 h 1282256"/>
              <a:gd name="connsiteX116" fmla="*/ 179992 w 937061"/>
              <a:gd name="connsiteY116" fmla="*/ 449781 h 1282256"/>
              <a:gd name="connsiteX117" fmla="*/ 108044 w 937061"/>
              <a:gd name="connsiteY117" fmla="*/ 482632 h 1282256"/>
              <a:gd name="connsiteX118" fmla="*/ 27201 w 937061"/>
              <a:gd name="connsiteY118" fmla="*/ 505923 h 1282256"/>
              <a:gd name="connsiteX119" fmla="*/ 570 w 937061"/>
              <a:gd name="connsiteY119" fmla="*/ 441177 h 1282256"/>
              <a:gd name="connsiteX120" fmla="*/ 70413 w 937061"/>
              <a:gd name="connsiteY120" fmla="*/ 361661 h 1282256"/>
              <a:gd name="connsiteX121" fmla="*/ 65724 w 937061"/>
              <a:gd name="connsiteY121" fmla="*/ 357231 h 1282256"/>
              <a:gd name="connsiteX122" fmla="*/ 36050 w 937061"/>
              <a:gd name="connsiteY122" fmla="*/ 293659 h 1282256"/>
              <a:gd name="connsiteX123" fmla="*/ 80732 w 937061"/>
              <a:gd name="connsiteY123" fmla="*/ 236718 h 1282256"/>
              <a:gd name="connsiteX124" fmla="*/ 734063 w 937061"/>
              <a:gd name="connsiteY124" fmla="*/ 115786 h 1282256"/>
              <a:gd name="connsiteX125" fmla="*/ 800039 w 937061"/>
              <a:gd name="connsiteY125" fmla="*/ 168575 h 1282256"/>
              <a:gd name="connsiteX126" fmla="*/ 790133 w 937061"/>
              <a:gd name="connsiteY126" fmla="*/ 225202 h 1282256"/>
              <a:gd name="connsiteX127" fmla="*/ 788636 w 937061"/>
              <a:gd name="connsiteY127" fmla="*/ 228126 h 1282256"/>
              <a:gd name="connsiteX128" fmla="*/ 788782 w 937061"/>
              <a:gd name="connsiteY128" fmla="*/ 228914 h 1282256"/>
              <a:gd name="connsiteX129" fmla="*/ 879477 w 937061"/>
              <a:gd name="connsiteY129" fmla="*/ 273265 h 1282256"/>
              <a:gd name="connsiteX130" fmla="*/ 880462 w 937061"/>
              <a:gd name="connsiteY130" fmla="*/ 348046 h 1282256"/>
              <a:gd name="connsiteX131" fmla="*/ 875371 w 937061"/>
              <a:gd name="connsiteY131" fmla="*/ 346949 h 1282256"/>
              <a:gd name="connsiteX132" fmla="*/ 802289 w 937061"/>
              <a:gd name="connsiteY132" fmla="*/ 352714 h 1282256"/>
              <a:gd name="connsiteX133" fmla="*/ 731227 w 937061"/>
              <a:gd name="connsiteY133" fmla="*/ 357290 h 1282256"/>
              <a:gd name="connsiteX134" fmla="*/ 699035 w 937061"/>
              <a:gd name="connsiteY134" fmla="*/ 320868 h 1282256"/>
              <a:gd name="connsiteX135" fmla="*/ 705546 w 937061"/>
              <a:gd name="connsiteY135" fmla="*/ 292165 h 1282256"/>
              <a:gd name="connsiteX136" fmla="*/ 707611 w 937061"/>
              <a:gd name="connsiteY136" fmla="*/ 287913 h 1282256"/>
              <a:gd name="connsiteX137" fmla="*/ 691898 w 937061"/>
              <a:gd name="connsiteY137" fmla="*/ 287761 h 1282256"/>
              <a:gd name="connsiteX138" fmla="*/ 656836 w 937061"/>
              <a:gd name="connsiteY138" fmla="*/ 256759 h 1282256"/>
              <a:gd name="connsiteX139" fmla="*/ 657076 w 937061"/>
              <a:gd name="connsiteY139" fmla="*/ 221678 h 1282256"/>
              <a:gd name="connsiteX140" fmla="*/ 672162 w 937061"/>
              <a:gd name="connsiteY140" fmla="*/ 203002 h 1282256"/>
              <a:gd name="connsiteX141" fmla="*/ 732996 w 937061"/>
              <a:gd name="connsiteY141" fmla="*/ 118834 h 1282256"/>
              <a:gd name="connsiteX142" fmla="*/ 734063 w 937061"/>
              <a:gd name="connsiteY142" fmla="*/ 115786 h 1282256"/>
              <a:gd name="connsiteX143" fmla="*/ 234805 w 937061"/>
              <a:gd name="connsiteY143" fmla="*/ 54681 h 1282256"/>
              <a:gd name="connsiteX144" fmla="*/ 265378 w 937061"/>
              <a:gd name="connsiteY144" fmla="*/ 49820 h 1282256"/>
              <a:gd name="connsiteX145" fmla="*/ 314937 w 937061"/>
              <a:gd name="connsiteY145" fmla="*/ 75496 h 1282256"/>
              <a:gd name="connsiteX146" fmla="*/ 345601 w 937061"/>
              <a:gd name="connsiteY146" fmla="*/ 197347 h 1282256"/>
              <a:gd name="connsiteX147" fmla="*/ 334083 w 937061"/>
              <a:gd name="connsiteY147" fmla="*/ 235327 h 1282256"/>
              <a:gd name="connsiteX148" fmla="*/ 353353 w 937061"/>
              <a:gd name="connsiteY148" fmla="*/ 413468 h 1282256"/>
              <a:gd name="connsiteX149" fmla="*/ 418223 w 937061"/>
              <a:gd name="connsiteY149" fmla="*/ 498850 h 1282256"/>
              <a:gd name="connsiteX150" fmla="*/ 414075 w 937061"/>
              <a:gd name="connsiteY150" fmla="*/ 570097 h 1282256"/>
              <a:gd name="connsiteX151" fmla="*/ 374791 w 937061"/>
              <a:gd name="connsiteY151" fmla="*/ 572468 h 1282256"/>
              <a:gd name="connsiteX152" fmla="*/ 347212 w 937061"/>
              <a:gd name="connsiteY152" fmla="*/ 583064 h 1282256"/>
              <a:gd name="connsiteX153" fmla="*/ 340945 w 937061"/>
              <a:gd name="connsiteY153" fmla="*/ 584425 h 1282256"/>
              <a:gd name="connsiteX154" fmla="*/ 286621 w 937061"/>
              <a:gd name="connsiteY154" fmla="*/ 583668 h 1282256"/>
              <a:gd name="connsiteX155" fmla="*/ 233948 w 937061"/>
              <a:gd name="connsiteY155" fmla="*/ 534531 h 1282256"/>
              <a:gd name="connsiteX156" fmla="*/ 162779 w 937061"/>
              <a:gd name="connsiteY156" fmla="*/ 538517 h 1282256"/>
              <a:gd name="connsiteX157" fmla="*/ 146371 w 937061"/>
              <a:gd name="connsiteY157" fmla="*/ 502641 h 1282256"/>
              <a:gd name="connsiteX158" fmla="*/ 196829 w 937061"/>
              <a:gd name="connsiteY158" fmla="*/ 467040 h 1282256"/>
              <a:gd name="connsiteX159" fmla="*/ 291634 w 937061"/>
              <a:gd name="connsiteY159" fmla="*/ 464187 h 1282256"/>
              <a:gd name="connsiteX160" fmla="*/ 339848 w 937061"/>
              <a:gd name="connsiteY160" fmla="*/ 495814 h 1282256"/>
              <a:gd name="connsiteX161" fmla="*/ 344709 w 937061"/>
              <a:gd name="connsiteY161" fmla="*/ 472509 h 1282256"/>
              <a:gd name="connsiteX162" fmla="*/ 302160 w 937061"/>
              <a:gd name="connsiteY162" fmla="*/ 429650 h 1282256"/>
              <a:gd name="connsiteX163" fmla="*/ 317151 w 937061"/>
              <a:gd name="connsiteY163" fmla="*/ 371880 h 1282256"/>
              <a:gd name="connsiteX164" fmla="*/ 300153 w 937061"/>
              <a:gd name="connsiteY164" fmla="*/ 354855 h 1282256"/>
              <a:gd name="connsiteX165" fmla="*/ 275979 w 937061"/>
              <a:gd name="connsiteY165" fmla="*/ 409229 h 1282256"/>
              <a:gd name="connsiteX166" fmla="*/ 278835 w 937061"/>
              <a:gd name="connsiteY166" fmla="*/ 436812 h 1282256"/>
              <a:gd name="connsiteX167" fmla="*/ 277330 w 937061"/>
              <a:gd name="connsiteY167" fmla="*/ 442997 h 1282256"/>
              <a:gd name="connsiteX168" fmla="*/ 211427 w 937061"/>
              <a:gd name="connsiteY168" fmla="*/ 446824 h 1282256"/>
              <a:gd name="connsiteX169" fmla="*/ 209401 w 937061"/>
              <a:gd name="connsiteY169" fmla="*/ 440273 h 1282256"/>
              <a:gd name="connsiteX170" fmla="*/ 206434 w 937061"/>
              <a:gd name="connsiteY170" fmla="*/ 398858 h 1282256"/>
              <a:gd name="connsiteX171" fmla="*/ 207223 w 937061"/>
              <a:gd name="connsiteY171" fmla="*/ 393213 h 1282256"/>
              <a:gd name="connsiteX172" fmla="*/ 213263 w 937061"/>
              <a:gd name="connsiteY172" fmla="*/ 300227 h 1282256"/>
              <a:gd name="connsiteX173" fmla="*/ 210849 w 937061"/>
              <a:gd name="connsiteY173" fmla="*/ 295987 h 1282256"/>
              <a:gd name="connsiteX174" fmla="*/ 230359 w 937061"/>
              <a:gd name="connsiteY174" fmla="*/ 289124 h 1282256"/>
              <a:gd name="connsiteX175" fmla="*/ 278448 w 937061"/>
              <a:gd name="connsiteY175" fmla="*/ 208737 h 1282256"/>
              <a:gd name="connsiteX176" fmla="*/ 283559 w 937061"/>
              <a:gd name="connsiteY176" fmla="*/ 197812 h 1282256"/>
              <a:gd name="connsiteX177" fmla="*/ 314933 w 937061"/>
              <a:gd name="connsiteY177" fmla="*/ 142718 h 1282256"/>
              <a:gd name="connsiteX178" fmla="*/ 291729 w 937061"/>
              <a:gd name="connsiteY178" fmla="*/ 141710 h 1282256"/>
              <a:gd name="connsiteX179" fmla="*/ 204653 w 937061"/>
              <a:gd name="connsiteY179" fmla="*/ 172059 h 1282256"/>
              <a:gd name="connsiteX180" fmla="*/ 190282 w 937061"/>
              <a:gd name="connsiteY180" fmla="*/ 190196 h 1282256"/>
              <a:gd name="connsiteX181" fmla="*/ 254302 w 937061"/>
              <a:gd name="connsiteY181" fmla="*/ 210348 h 1282256"/>
              <a:gd name="connsiteX182" fmla="*/ 206445 w 937061"/>
              <a:gd name="connsiteY182" fmla="*/ 272154 h 1282256"/>
              <a:gd name="connsiteX183" fmla="*/ 114462 w 937061"/>
              <a:gd name="connsiteY183" fmla="*/ 240670 h 1282256"/>
              <a:gd name="connsiteX184" fmla="*/ 120246 w 937061"/>
              <a:gd name="connsiteY184" fmla="*/ 146306 h 1282256"/>
              <a:gd name="connsiteX185" fmla="*/ 159117 w 937061"/>
              <a:gd name="connsiteY185" fmla="*/ 137290 h 1282256"/>
              <a:gd name="connsiteX186" fmla="*/ 166880 w 937061"/>
              <a:gd name="connsiteY186" fmla="*/ 133004 h 1282256"/>
              <a:gd name="connsiteX187" fmla="*/ 208914 w 937061"/>
              <a:gd name="connsiteY187" fmla="*/ 71662 h 1282256"/>
              <a:gd name="connsiteX188" fmla="*/ 234805 w 937061"/>
              <a:gd name="connsiteY188" fmla="*/ 54681 h 1282256"/>
              <a:gd name="connsiteX189" fmla="*/ 518054 w 937061"/>
              <a:gd name="connsiteY189" fmla="*/ 685 h 1282256"/>
              <a:gd name="connsiteX190" fmla="*/ 567481 w 937061"/>
              <a:gd name="connsiteY190" fmla="*/ 11310 h 1282256"/>
              <a:gd name="connsiteX191" fmla="*/ 617166 w 937061"/>
              <a:gd name="connsiteY191" fmla="*/ 49796 h 1282256"/>
              <a:gd name="connsiteX192" fmla="*/ 624803 w 937061"/>
              <a:gd name="connsiteY192" fmla="*/ 51439 h 1282256"/>
              <a:gd name="connsiteX193" fmla="*/ 685335 w 937061"/>
              <a:gd name="connsiteY193" fmla="*/ 54921 h 1282256"/>
              <a:gd name="connsiteX194" fmla="*/ 709531 w 937061"/>
              <a:gd name="connsiteY194" fmla="*/ 114208 h 1282256"/>
              <a:gd name="connsiteX195" fmla="*/ 661812 w 937061"/>
              <a:gd name="connsiteY195" fmla="*/ 180063 h 1282256"/>
              <a:gd name="connsiteX196" fmla="*/ 610202 w 937061"/>
              <a:gd name="connsiteY196" fmla="*/ 195099 h 1282256"/>
              <a:gd name="connsiteX197" fmla="*/ 562692 w 937061"/>
              <a:gd name="connsiteY197" fmla="*/ 152954 h 1282256"/>
              <a:gd name="connsiteX198" fmla="*/ 615624 w 937061"/>
              <a:gd name="connsiteY198" fmla="*/ 112005 h 1282256"/>
              <a:gd name="connsiteX199" fmla="*/ 594985 w 937061"/>
              <a:gd name="connsiteY199" fmla="*/ 99523 h 1282256"/>
              <a:gd name="connsiteX200" fmla="*/ 549403 w 937061"/>
              <a:gd name="connsiteY200" fmla="*/ 129539 h 1282256"/>
              <a:gd name="connsiteX201" fmla="*/ 503638 w 937061"/>
              <a:gd name="connsiteY201" fmla="*/ 102348 h 1282256"/>
              <a:gd name="connsiteX202" fmla="*/ 481968 w 937061"/>
              <a:gd name="connsiteY202" fmla="*/ 111852 h 1282256"/>
              <a:gd name="connsiteX203" fmla="*/ 529275 w 937061"/>
              <a:gd name="connsiteY203" fmla="*/ 151795 h 1282256"/>
              <a:gd name="connsiteX204" fmla="*/ 540380 w 937061"/>
              <a:gd name="connsiteY204" fmla="*/ 163391 h 1282256"/>
              <a:gd name="connsiteX205" fmla="*/ 586552 w 937061"/>
              <a:gd name="connsiteY205" fmla="*/ 213729 h 1282256"/>
              <a:gd name="connsiteX206" fmla="*/ 633128 w 937061"/>
              <a:gd name="connsiteY206" fmla="*/ 217751 h 1282256"/>
              <a:gd name="connsiteX207" fmla="*/ 631375 w 937061"/>
              <a:gd name="connsiteY207" fmla="*/ 243538 h 1282256"/>
              <a:gd name="connsiteX208" fmla="*/ 670400 w 937061"/>
              <a:gd name="connsiteY208" fmla="*/ 307011 h 1282256"/>
              <a:gd name="connsiteX209" fmla="*/ 674359 w 937061"/>
              <a:gd name="connsiteY209" fmla="*/ 313002 h 1282256"/>
              <a:gd name="connsiteX210" fmla="*/ 686366 w 937061"/>
              <a:gd name="connsiteY210" fmla="*/ 351523 h 1282256"/>
              <a:gd name="connsiteX211" fmla="*/ 686786 w 937061"/>
              <a:gd name="connsiteY211" fmla="*/ 360408 h 1282256"/>
              <a:gd name="connsiteX212" fmla="*/ 624276 w 937061"/>
              <a:gd name="connsiteY212" fmla="*/ 379293 h 1282256"/>
              <a:gd name="connsiteX213" fmla="*/ 620186 w 937061"/>
              <a:gd name="connsiteY213" fmla="*/ 371494 h 1282256"/>
              <a:gd name="connsiteX214" fmla="*/ 577039 w 937061"/>
              <a:gd name="connsiteY214" fmla="*/ 307763 h 1282256"/>
              <a:gd name="connsiteX215" fmla="*/ 571263 w 937061"/>
              <a:gd name="connsiteY215" fmla="*/ 305164 h 1282256"/>
              <a:gd name="connsiteX216" fmla="*/ 561472 w 937061"/>
              <a:gd name="connsiteY216" fmla="*/ 327139 h 1282256"/>
              <a:gd name="connsiteX217" fmla="*/ 596193 w 937061"/>
              <a:gd name="connsiteY217" fmla="*/ 376131 h 1282256"/>
              <a:gd name="connsiteX218" fmla="*/ 571697 w 937061"/>
              <a:gd name="connsiteY218" fmla="*/ 430972 h 1282256"/>
              <a:gd name="connsiteX219" fmla="*/ 584565 w 937061"/>
              <a:gd name="connsiteY219" fmla="*/ 451001 h 1282256"/>
              <a:gd name="connsiteX220" fmla="*/ 618292 w 937061"/>
              <a:gd name="connsiteY220" fmla="*/ 404232 h 1282256"/>
              <a:gd name="connsiteX221" fmla="*/ 707017 w 937061"/>
              <a:gd name="connsiteY221" fmla="*/ 373985 h 1282256"/>
              <a:gd name="connsiteX222" fmla="*/ 737381 w 937061"/>
              <a:gd name="connsiteY222" fmla="*/ 385077 h 1282256"/>
              <a:gd name="connsiteX223" fmla="*/ 767814 w 937061"/>
              <a:gd name="connsiteY223" fmla="*/ 388823 h 1282256"/>
              <a:gd name="connsiteX224" fmla="*/ 765487 w 937061"/>
              <a:gd name="connsiteY224" fmla="*/ 426939 h 1282256"/>
              <a:gd name="connsiteX225" fmla="*/ 665711 w 937061"/>
              <a:gd name="connsiteY225" fmla="*/ 514227 h 1282256"/>
              <a:gd name="connsiteX226" fmla="*/ 615799 w 937061"/>
              <a:gd name="connsiteY226" fmla="*/ 534043 h 1282256"/>
              <a:gd name="connsiteX227" fmla="*/ 611378 w 937061"/>
              <a:gd name="connsiteY227" fmla="*/ 535471 h 1282256"/>
              <a:gd name="connsiteX228" fmla="*/ 545354 w 937061"/>
              <a:gd name="connsiteY228" fmla="*/ 547467 h 1282256"/>
              <a:gd name="connsiteX229" fmla="*/ 543618 w 937061"/>
              <a:gd name="connsiteY229" fmla="*/ 547992 h 1282256"/>
              <a:gd name="connsiteX230" fmla="*/ 543114 w 937061"/>
              <a:gd name="connsiteY230" fmla="*/ 378809 h 1282256"/>
              <a:gd name="connsiteX231" fmla="*/ 481297 w 937061"/>
              <a:gd name="connsiteY231" fmla="*/ 302233 h 1282256"/>
              <a:gd name="connsiteX232" fmla="*/ 497521 w 937061"/>
              <a:gd name="connsiteY232" fmla="*/ 205940 h 1282256"/>
              <a:gd name="connsiteX233" fmla="*/ 471375 w 937061"/>
              <a:gd name="connsiteY233" fmla="*/ 172476 h 1282256"/>
              <a:gd name="connsiteX234" fmla="*/ 460261 w 937061"/>
              <a:gd name="connsiteY234" fmla="*/ 46197 h 1282256"/>
              <a:gd name="connsiteX235" fmla="*/ 518054 w 937061"/>
              <a:gd name="connsiteY235" fmla="*/ 685 h 1282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937061" h="1282256">
                <a:moveTo>
                  <a:pt x="72231" y="508194"/>
                </a:moveTo>
                <a:cubicBezTo>
                  <a:pt x="110176" y="495275"/>
                  <a:pt x="141455" y="519031"/>
                  <a:pt x="139689" y="559080"/>
                </a:cubicBezTo>
                <a:cubicBezTo>
                  <a:pt x="139351" y="566068"/>
                  <a:pt x="138225" y="573202"/>
                  <a:pt x="137581" y="579636"/>
                </a:cubicBezTo>
                <a:cubicBezTo>
                  <a:pt x="149335" y="573797"/>
                  <a:pt x="161104" y="566938"/>
                  <a:pt x="173595" y="561778"/>
                </a:cubicBezTo>
                <a:cubicBezTo>
                  <a:pt x="194067" y="553512"/>
                  <a:pt x="215165" y="550836"/>
                  <a:pt x="235622" y="562333"/>
                </a:cubicBezTo>
                <a:cubicBezTo>
                  <a:pt x="249692" y="570123"/>
                  <a:pt x="258507" y="582549"/>
                  <a:pt x="265212" y="596791"/>
                </a:cubicBezTo>
                <a:cubicBezTo>
                  <a:pt x="265897" y="598294"/>
                  <a:pt x="265188" y="601073"/>
                  <a:pt x="264188" y="602277"/>
                </a:cubicBezTo>
                <a:cubicBezTo>
                  <a:pt x="251373" y="618904"/>
                  <a:pt x="247251" y="637387"/>
                  <a:pt x="251467" y="657997"/>
                </a:cubicBezTo>
                <a:cubicBezTo>
                  <a:pt x="251904" y="660360"/>
                  <a:pt x="250479" y="663679"/>
                  <a:pt x="248802" y="665620"/>
                </a:cubicBezTo>
                <a:cubicBezTo>
                  <a:pt x="232301" y="684354"/>
                  <a:pt x="223028" y="705826"/>
                  <a:pt x="226702" y="731221"/>
                </a:cubicBezTo>
                <a:cubicBezTo>
                  <a:pt x="231605" y="766574"/>
                  <a:pt x="256814" y="791656"/>
                  <a:pt x="292287" y="797322"/>
                </a:cubicBezTo>
                <a:cubicBezTo>
                  <a:pt x="300478" y="798661"/>
                  <a:pt x="309043" y="798708"/>
                  <a:pt x="318540" y="799397"/>
                </a:cubicBezTo>
                <a:cubicBezTo>
                  <a:pt x="330434" y="829589"/>
                  <a:pt x="353581" y="847922"/>
                  <a:pt x="386587" y="855674"/>
                </a:cubicBezTo>
                <a:cubicBezTo>
                  <a:pt x="388158" y="847643"/>
                  <a:pt x="389605" y="840043"/>
                  <a:pt x="391213" y="832209"/>
                </a:cubicBezTo>
                <a:cubicBezTo>
                  <a:pt x="363044" y="824173"/>
                  <a:pt x="342646" y="808591"/>
                  <a:pt x="339010" y="777893"/>
                </a:cubicBezTo>
                <a:cubicBezTo>
                  <a:pt x="336531" y="756758"/>
                  <a:pt x="346844" y="742020"/>
                  <a:pt x="374294" y="724114"/>
                </a:cubicBezTo>
                <a:cubicBezTo>
                  <a:pt x="371371" y="717117"/>
                  <a:pt x="368449" y="710120"/>
                  <a:pt x="365526" y="703124"/>
                </a:cubicBezTo>
                <a:cubicBezTo>
                  <a:pt x="339298" y="710007"/>
                  <a:pt x="321614" y="734460"/>
                  <a:pt x="314275" y="774111"/>
                </a:cubicBezTo>
                <a:cubicBezTo>
                  <a:pt x="290368" y="778122"/>
                  <a:pt x="265358" y="766244"/>
                  <a:pt x="255752" y="746224"/>
                </a:cubicBezTo>
                <a:cubicBezTo>
                  <a:pt x="248361" y="730477"/>
                  <a:pt x="249498" y="714583"/>
                  <a:pt x="257804" y="700011"/>
                </a:cubicBezTo>
                <a:cubicBezTo>
                  <a:pt x="263879" y="687685"/>
                  <a:pt x="272863" y="677876"/>
                  <a:pt x="281358" y="666529"/>
                </a:cubicBezTo>
                <a:cubicBezTo>
                  <a:pt x="279908" y="660889"/>
                  <a:pt x="277416" y="654017"/>
                  <a:pt x="276069" y="646729"/>
                </a:cubicBezTo>
                <a:cubicBezTo>
                  <a:pt x="271404" y="619276"/>
                  <a:pt x="288248" y="601294"/>
                  <a:pt x="315725" y="605586"/>
                </a:cubicBezTo>
                <a:cubicBezTo>
                  <a:pt x="326623" y="607240"/>
                  <a:pt x="337119" y="612225"/>
                  <a:pt x="348811" y="615972"/>
                </a:cubicBezTo>
                <a:cubicBezTo>
                  <a:pt x="350168" y="614499"/>
                  <a:pt x="352920" y="611750"/>
                  <a:pt x="355707" y="609198"/>
                </a:cubicBezTo>
                <a:cubicBezTo>
                  <a:pt x="375418" y="591297"/>
                  <a:pt x="401497" y="589125"/>
                  <a:pt x="423989" y="603914"/>
                </a:cubicBezTo>
                <a:cubicBezTo>
                  <a:pt x="446911" y="618826"/>
                  <a:pt x="458728" y="640883"/>
                  <a:pt x="462978" y="667189"/>
                </a:cubicBezTo>
                <a:cubicBezTo>
                  <a:pt x="467140" y="694123"/>
                  <a:pt x="460690" y="718741"/>
                  <a:pt x="447498" y="742160"/>
                </a:cubicBezTo>
                <a:cubicBezTo>
                  <a:pt x="446251" y="744224"/>
                  <a:pt x="445200" y="746252"/>
                  <a:pt x="444272" y="747849"/>
                </a:cubicBezTo>
                <a:cubicBezTo>
                  <a:pt x="452753" y="756263"/>
                  <a:pt x="461679" y="763780"/>
                  <a:pt x="468977" y="772413"/>
                </a:cubicBezTo>
                <a:cubicBezTo>
                  <a:pt x="491574" y="798793"/>
                  <a:pt x="503038" y="828859"/>
                  <a:pt x="495847" y="863799"/>
                </a:cubicBezTo>
                <a:cubicBezTo>
                  <a:pt x="489963" y="892589"/>
                  <a:pt x="473198" y="913206"/>
                  <a:pt x="444271" y="922014"/>
                </a:cubicBezTo>
                <a:lnTo>
                  <a:pt x="431747" y="921551"/>
                </a:lnTo>
                <a:lnTo>
                  <a:pt x="442410" y="937592"/>
                </a:lnTo>
                <a:cubicBezTo>
                  <a:pt x="487480" y="1016676"/>
                  <a:pt x="529845" y="1122313"/>
                  <a:pt x="543619" y="1186492"/>
                </a:cubicBezTo>
                <a:cubicBezTo>
                  <a:pt x="550598" y="1215224"/>
                  <a:pt x="555819" y="1248481"/>
                  <a:pt x="566594" y="1273228"/>
                </a:cubicBezTo>
                <a:lnTo>
                  <a:pt x="531195" y="1282256"/>
                </a:lnTo>
                <a:cubicBezTo>
                  <a:pt x="524459" y="1249229"/>
                  <a:pt x="517723" y="1216203"/>
                  <a:pt x="510987" y="1183176"/>
                </a:cubicBezTo>
                <a:cubicBezTo>
                  <a:pt x="491057" y="1106410"/>
                  <a:pt x="461690" y="1033323"/>
                  <a:pt x="419465" y="965735"/>
                </a:cubicBezTo>
                <a:lnTo>
                  <a:pt x="380666" y="911088"/>
                </a:lnTo>
                <a:lnTo>
                  <a:pt x="370913" y="906441"/>
                </a:lnTo>
                <a:cubicBezTo>
                  <a:pt x="367054" y="904302"/>
                  <a:pt x="364509" y="903754"/>
                  <a:pt x="360466" y="906130"/>
                </a:cubicBezTo>
                <a:cubicBezTo>
                  <a:pt x="346392" y="914842"/>
                  <a:pt x="331143" y="920512"/>
                  <a:pt x="314518" y="920936"/>
                </a:cubicBezTo>
                <a:cubicBezTo>
                  <a:pt x="287950" y="921567"/>
                  <a:pt x="267107" y="906882"/>
                  <a:pt x="256927" y="880449"/>
                </a:cubicBezTo>
                <a:cubicBezTo>
                  <a:pt x="252918" y="869783"/>
                  <a:pt x="251397" y="858249"/>
                  <a:pt x="248732" y="847130"/>
                </a:cubicBezTo>
                <a:cubicBezTo>
                  <a:pt x="248098" y="844804"/>
                  <a:pt x="248092" y="842563"/>
                  <a:pt x="247889" y="840361"/>
                </a:cubicBezTo>
                <a:cubicBezTo>
                  <a:pt x="238455" y="843325"/>
                  <a:pt x="229525" y="846809"/>
                  <a:pt x="220304" y="848717"/>
                </a:cubicBezTo>
                <a:cubicBezTo>
                  <a:pt x="180981" y="856390"/>
                  <a:pt x="146339" y="834274"/>
                  <a:pt x="136302" y="795389"/>
                </a:cubicBezTo>
                <a:cubicBezTo>
                  <a:pt x="134291" y="787816"/>
                  <a:pt x="132872" y="780134"/>
                  <a:pt x="132240" y="772306"/>
                </a:cubicBezTo>
                <a:cubicBezTo>
                  <a:pt x="131484" y="764909"/>
                  <a:pt x="131910" y="757293"/>
                  <a:pt x="132030" y="749123"/>
                </a:cubicBezTo>
                <a:cubicBezTo>
                  <a:pt x="127799" y="748275"/>
                  <a:pt x="123408" y="747660"/>
                  <a:pt x="118944" y="746653"/>
                </a:cubicBezTo>
                <a:cubicBezTo>
                  <a:pt x="74070" y="736407"/>
                  <a:pt x="44624" y="708238"/>
                  <a:pt x="28110" y="666272"/>
                </a:cubicBezTo>
                <a:cubicBezTo>
                  <a:pt x="15910" y="635527"/>
                  <a:pt x="10210" y="603580"/>
                  <a:pt x="18430" y="570895"/>
                </a:cubicBezTo>
                <a:cubicBezTo>
                  <a:pt x="25779" y="541222"/>
                  <a:pt x="42144" y="518440"/>
                  <a:pt x="72231" y="508194"/>
                </a:cubicBezTo>
                <a:close/>
                <a:moveTo>
                  <a:pt x="828778" y="368188"/>
                </a:moveTo>
                <a:cubicBezTo>
                  <a:pt x="858645" y="362262"/>
                  <a:pt x="883627" y="370681"/>
                  <a:pt x="903402" y="393916"/>
                </a:cubicBezTo>
                <a:cubicBezTo>
                  <a:pt x="939823" y="436686"/>
                  <a:pt x="947900" y="510155"/>
                  <a:pt x="921670" y="560021"/>
                </a:cubicBezTo>
                <a:cubicBezTo>
                  <a:pt x="910516" y="581230"/>
                  <a:pt x="894205" y="597688"/>
                  <a:pt x="873673" y="610037"/>
                </a:cubicBezTo>
                <a:cubicBezTo>
                  <a:pt x="872564" y="610650"/>
                  <a:pt x="871455" y="611263"/>
                  <a:pt x="870382" y="612071"/>
                </a:cubicBezTo>
                <a:cubicBezTo>
                  <a:pt x="874134" y="626859"/>
                  <a:pt x="879155" y="640802"/>
                  <a:pt x="881183" y="655093"/>
                </a:cubicBezTo>
                <a:cubicBezTo>
                  <a:pt x="888104" y="700259"/>
                  <a:pt x="856642" y="737240"/>
                  <a:pt x="811085" y="738732"/>
                </a:cubicBezTo>
                <a:cubicBezTo>
                  <a:pt x="805423" y="738963"/>
                  <a:pt x="799923" y="738961"/>
                  <a:pt x="793636" y="739105"/>
                </a:cubicBezTo>
                <a:cubicBezTo>
                  <a:pt x="795456" y="748953"/>
                  <a:pt x="797633" y="758532"/>
                  <a:pt x="799023" y="768256"/>
                </a:cubicBezTo>
                <a:cubicBezTo>
                  <a:pt x="800761" y="780973"/>
                  <a:pt x="799166" y="793286"/>
                  <a:pt x="794668" y="805320"/>
                </a:cubicBezTo>
                <a:cubicBezTo>
                  <a:pt x="785846" y="828135"/>
                  <a:pt x="763672" y="842622"/>
                  <a:pt x="736637" y="842933"/>
                </a:cubicBezTo>
                <a:cubicBezTo>
                  <a:pt x="728307" y="843046"/>
                  <a:pt x="719830" y="842371"/>
                  <a:pt x="711441" y="841070"/>
                </a:cubicBezTo>
                <a:cubicBezTo>
                  <a:pt x="707480" y="840580"/>
                  <a:pt x="705153" y="841213"/>
                  <a:pt x="702708" y="844516"/>
                </a:cubicBezTo>
                <a:cubicBezTo>
                  <a:pt x="696891" y="852721"/>
                  <a:pt x="690436" y="860229"/>
                  <a:pt x="683025" y="866563"/>
                </a:cubicBezTo>
                <a:lnTo>
                  <a:pt x="657843" y="881435"/>
                </a:lnTo>
                <a:lnTo>
                  <a:pt x="694319" y="1016214"/>
                </a:lnTo>
                <a:cubicBezTo>
                  <a:pt x="705217" y="1069419"/>
                  <a:pt x="712131" y="1119734"/>
                  <a:pt x="713201" y="1156998"/>
                </a:cubicBezTo>
                <a:cubicBezTo>
                  <a:pt x="715065" y="1190532"/>
                  <a:pt x="714032" y="1228757"/>
                  <a:pt x="720960" y="1258622"/>
                </a:cubicBezTo>
                <a:lnTo>
                  <a:pt x="679557" y="1261399"/>
                </a:lnTo>
                <a:cubicBezTo>
                  <a:pt x="678850" y="1223119"/>
                  <a:pt x="678143" y="1184840"/>
                  <a:pt x="677437" y="1146560"/>
                </a:cubicBezTo>
                <a:cubicBezTo>
                  <a:pt x="674228" y="1101631"/>
                  <a:pt x="668194" y="1057242"/>
                  <a:pt x="658812" y="1013559"/>
                </a:cubicBezTo>
                <a:lnTo>
                  <a:pt x="620096" y="884815"/>
                </a:lnTo>
                <a:lnTo>
                  <a:pt x="617487" y="885041"/>
                </a:lnTo>
                <a:cubicBezTo>
                  <a:pt x="604917" y="882194"/>
                  <a:pt x="593230" y="875442"/>
                  <a:pt x="582656" y="865072"/>
                </a:cubicBezTo>
                <a:cubicBezTo>
                  <a:pt x="556244" y="838990"/>
                  <a:pt x="550041" y="806525"/>
                  <a:pt x="558217" y="771403"/>
                </a:cubicBezTo>
                <a:cubicBezTo>
                  <a:pt x="562112" y="754999"/>
                  <a:pt x="569609" y="739354"/>
                  <a:pt x="575867" y="722513"/>
                </a:cubicBezTo>
                <a:cubicBezTo>
                  <a:pt x="571718" y="718798"/>
                  <a:pt x="565774" y="714192"/>
                  <a:pt x="560670" y="708618"/>
                </a:cubicBezTo>
                <a:cubicBezTo>
                  <a:pt x="531466" y="677348"/>
                  <a:pt x="519772" y="641620"/>
                  <a:pt x="534291" y="600031"/>
                </a:cubicBezTo>
                <a:cubicBezTo>
                  <a:pt x="540848" y="581504"/>
                  <a:pt x="552919" y="567458"/>
                  <a:pt x="572231" y="560631"/>
                </a:cubicBezTo>
                <a:cubicBezTo>
                  <a:pt x="582540" y="556892"/>
                  <a:pt x="593183" y="557167"/>
                  <a:pt x="603475" y="559950"/>
                </a:cubicBezTo>
                <a:cubicBezTo>
                  <a:pt x="609267" y="561527"/>
                  <a:pt x="614846" y="564164"/>
                  <a:pt x="618559" y="565514"/>
                </a:cubicBezTo>
                <a:cubicBezTo>
                  <a:pt x="629322" y="557618"/>
                  <a:pt x="638415" y="548400"/>
                  <a:pt x="649454" y="543101"/>
                </a:cubicBezTo>
                <a:cubicBezTo>
                  <a:pt x="672605" y="531694"/>
                  <a:pt x="692487" y="542279"/>
                  <a:pt x="697970" y="567543"/>
                </a:cubicBezTo>
                <a:cubicBezTo>
                  <a:pt x="699586" y="575189"/>
                  <a:pt x="699788" y="582892"/>
                  <a:pt x="700456" y="590917"/>
                </a:cubicBezTo>
                <a:cubicBezTo>
                  <a:pt x="706933" y="593998"/>
                  <a:pt x="713927" y="596576"/>
                  <a:pt x="720550" y="600445"/>
                </a:cubicBezTo>
                <a:cubicBezTo>
                  <a:pt x="735858" y="609431"/>
                  <a:pt x="747467" y="621545"/>
                  <a:pt x="751604" y="639520"/>
                </a:cubicBezTo>
                <a:cubicBezTo>
                  <a:pt x="755595" y="656708"/>
                  <a:pt x="750549" y="671289"/>
                  <a:pt x="738347" y="683525"/>
                </a:cubicBezTo>
                <a:cubicBezTo>
                  <a:pt x="729932" y="692006"/>
                  <a:pt x="719754" y="697554"/>
                  <a:pt x="707956" y="700956"/>
                </a:cubicBezTo>
                <a:cubicBezTo>
                  <a:pt x="693641" y="669787"/>
                  <a:pt x="669443" y="653481"/>
                  <a:pt x="634896" y="651717"/>
                </a:cubicBezTo>
                <a:cubicBezTo>
                  <a:pt x="634543" y="659726"/>
                  <a:pt x="634350" y="667503"/>
                  <a:pt x="633997" y="675512"/>
                </a:cubicBezTo>
                <a:cubicBezTo>
                  <a:pt x="660271" y="678805"/>
                  <a:pt x="681371" y="689369"/>
                  <a:pt x="687058" y="716835"/>
                </a:cubicBezTo>
                <a:cubicBezTo>
                  <a:pt x="692854" y="744894"/>
                  <a:pt x="679387" y="765716"/>
                  <a:pt x="656986" y="782282"/>
                </a:cubicBezTo>
                <a:cubicBezTo>
                  <a:pt x="661091" y="789060"/>
                  <a:pt x="665158" y="795641"/>
                  <a:pt x="669532" y="802778"/>
                </a:cubicBezTo>
                <a:cubicBezTo>
                  <a:pt x="693852" y="786673"/>
                  <a:pt x="709290" y="765487"/>
                  <a:pt x="712109" y="736651"/>
                </a:cubicBezTo>
                <a:cubicBezTo>
                  <a:pt x="712907" y="727745"/>
                  <a:pt x="715710" y="724171"/>
                  <a:pt x="723692" y="721066"/>
                </a:cubicBezTo>
                <a:cubicBezTo>
                  <a:pt x="753809" y="708779"/>
                  <a:pt x="773689" y="687383"/>
                  <a:pt x="776459" y="653872"/>
                </a:cubicBezTo>
                <a:cubicBezTo>
                  <a:pt x="779084" y="619572"/>
                  <a:pt x="762709" y="594895"/>
                  <a:pt x="733368" y="578317"/>
                </a:cubicBezTo>
                <a:cubicBezTo>
                  <a:pt x="727912" y="575252"/>
                  <a:pt x="725127" y="572303"/>
                  <a:pt x="723890" y="565605"/>
                </a:cubicBezTo>
                <a:cubicBezTo>
                  <a:pt x="720505" y="547287"/>
                  <a:pt x="710304" y="532876"/>
                  <a:pt x="694098" y="523444"/>
                </a:cubicBezTo>
                <a:cubicBezTo>
                  <a:pt x="690671" y="521430"/>
                  <a:pt x="689446" y="519211"/>
                  <a:pt x="690243" y="515805"/>
                </a:cubicBezTo>
                <a:cubicBezTo>
                  <a:pt x="692866" y="505747"/>
                  <a:pt x="694394" y="495279"/>
                  <a:pt x="698774" y="485914"/>
                </a:cubicBezTo>
                <a:cubicBezTo>
                  <a:pt x="710120" y="462428"/>
                  <a:pt x="731075" y="453464"/>
                  <a:pt x="755797" y="452765"/>
                </a:cubicBezTo>
                <a:cubicBezTo>
                  <a:pt x="771597" y="452290"/>
                  <a:pt x="787712" y="454610"/>
                  <a:pt x="802978" y="455658"/>
                </a:cubicBezTo>
                <a:cubicBezTo>
                  <a:pt x="800042" y="449682"/>
                  <a:pt x="795827" y="442313"/>
                  <a:pt x="792796" y="434725"/>
                </a:cubicBezTo>
                <a:cubicBezTo>
                  <a:pt x="780108" y="402441"/>
                  <a:pt x="795007" y="375039"/>
                  <a:pt x="828778" y="368188"/>
                </a:cubicBezTo>
                <a:close/>
                <a:moveTo>
                  <a:pt x="80732" y="236718"/>
                </a:moveTo>
                <a:cubicBezTo>
                  <a:pt x="82386" y="239060"/>
                  <a:pt x="84041" y="241402"/>
                  <a:pt x="85733" y="243941"/>
                </a:cubicBezTo>
                <a:cubicBezTo>
                  <a:pt x="105038" y="272355"/>
                  <a:pt x="132213" y="289334"/>
                  <a:pt x="165483" y="295204"/>
                </a:cubicBezTo>
                <a:cubicBezTo>
                  <a:pt x="183391" y="298413"/>
                  <a:pt x="193256" y="308813"/>
                  <a:pt x="199590" y="324345"/>
                </a:cubicBezTo>
                <a:cubicBezTo>
                  <a:pt x="208088" y="344979"/>
                  <a:pt x="200922" y="370136"/>
                  <a:pt x="183395" y="381115"/>
                </a:cubicBezTo>
                <a:cubicBezTo>
                  <a:pt x="178799" y="383798"/>
                  <a:pt x="173231" y="385642"/>
                  <a:pt x="167577" y="388113"/>
                </a:cubicBezTo>
                <a:cubicBezTo>
                  <a:pt x="171406" y="392294"/>
                  <a:pt x="175861" y="396564"/>
                  <a:pt x="179565" y="401175"/>
                </a:cubicBezTo>
                <a:cubicBezTo>
                  <a:pt x="191398" y="416711"/>
                  <a:pt x="191808" y="434357"/>
                  <a:pt x="179992" y="449781"/>
                </a:cubicBezTo>
                <a:cubicBezTo>
                  <a:pt x="161928" y="473286"/>
                  <a:pt x="138040" y="484014"/>
                  <a:pt x="108044" y="482632"/>
                </a:cubicBezTo>
                <a:cubicBezTo>
                  <a:pt x="70199" y="480662"/>
                  <a:pt x="58475" y="484458"/>
                  <a:pt x="27201" y="505923"/>
                </a:cubicBezTo>
                <a:cubicBezTo>
                  <a:pt x="7335" y="488816"/>
                  <a:pt x="-2562" y="467219"/>
                  <a:pt x="570" y="441177"/>
                </a:cubicBezTo>
                <a:cubicBezTo>
                  <a:pt x="5466" y="399329"/>
                  <a:pt x="29111" y="372959"/>
                  <a:pt x="70413" y="361661"/>
                </a:cubicBezTo>
                <a:cubicBezTo>
                  <a:pt x="68706" y="360143"/>
                  <a:pt x="67197" y="358588"/>
                  <a:pt x="65724" y="357231"/>
                </a:cubicBezTo>
                <a:cubicBezTo>
                  <a:pt x="47471" y="340029"/>
                  <a:pt x="37055" y="318936"/>
                  <a:pt x="36050" y="293659"/>
                </a:cubicBezTo>
                <a:cubicBezTo>
                  <a:pt x="35113" y="266537"/>
                  <a:pt x="51607" y="245563"/>
                  <a:pt x="80732" y="236718"/>
                </a:cubicBezTo>
                <a:close/>
                <a:moveTo>
                  <a:pt x="734063" y="115786"/>
                </a:moveTo>
                <a:cubicBezTo>
                  <a:pt x="769312" y="112531"/>
                  <a:pt x="794903" y="133062"/>
                  <a:pt x="800039" y="168575"/>
                </a:cubicBezTo>
                <a:cubicBezTo>
                  <a:pt x="802927" y="188615"/>
                  <a:pt x="799667" y="207347"/>
                  <a:pt x="790133" y="225202"/>
                </a:cubicBezTo>
                <a:cubicBezTo>
                  <a:pt x="789688" y="226098"/>
                  <a:pt x="789279" y="227193"/>
                  <a:pt x="788636" y="228126"/>
                </a:cubicBezTo>
                <a:cubicBezTo>
                  <a:pt x="788673" y="228323"/>
                  <a:pt x="788709" y="228520"/>
                  <a:pt x="788782" y="228914"/>
                </a:cubicBezTo>
                <a:cubicBezTo>
                  <a:pt x="828453" y="224231"/>
                  <a:pt x="859115" y="239140"/>
                  <a:pt x="879477" y="273265"/>
                </a:cubicBezTo>
                <a:cubicBezTo>
                  <a:pt x="893897" y="297285"/>
                  <a:pt x="893683" y="322583"/>
                  <a:pt x="880462" y="348046"/>
                </a:cubicBezTo>
                <a:cubicBezTo>
                  <a:pt x="878741" y="347548"/>
                  <a:pt x="877093" y="347446"/>
                  <a:pt x="875371" y="346949"/>
                </a:cubicBezTo>
                <a:cubicBezTo>
                  <a:pt x="850156" y="338368"/>
                  <a:pt x="825797" y="341036"/>
                  <a:pt x="802289" y="352714"/>
                </a:cubicBezTo>
                <a:cubicBezTo>
                  <a:pt x="779174" y="364318"/>
                  <a:pt x="755458" y="366052"/>
                  <a:pt x="731227" y="357290"/>
                </a:cubicBezTo>
                <a:cubicBezTo>
                  <a:pt x="714189" y="351067"/>
                  <a:pt x="701420" y="340390"/>
                  <a:pt x="699035" y="320868"/>
                </a:cubicBezTo>
                <a:cubicBezTo>
                  <a:pt x="697732" y="310516"/>
                  <a:pt x="701091" y="301136"/>
                  <a:pt x="705546" y="292165"/>
                </a:cubicBezTo>
                <a:cubicBezTo>
                  <a:pt x="706115" y="290837"/>
                  <a:pt x="706882" y="289474"/>
                  <a:pt x="707611" y="287913"/>
                </a:cubicBezTo>
                <a:cubicBezTo>
                  <a:pt x="702111" y="287911"/>
                  <a:pt x="696917" y="288463"/>
                  <a:pt x="691898" y="287761"/>
                </a:cubicBezTo>
                <a:cubicBezTo>
                  <a:pt x="673669" y="285018"/>
                  <a:pt x="662761" y="273386"/>
                  <a:pt x="656836" y="256759"/>
                </a:cubicBezTo>
                <a:cubicBezTo>
                  <a:pt x="652880" y="245268"/>
                  <a:pt x="652504" y="233319"/>
                  <a:pt x="657076" y="221678"/>
                </a:cubicBezTo>
                <a:cubicBezTo>
                  <a:pt x="660099" y="213786"/>
                  <a:pt x="664631" y="207448"/>
                  <a:pt x="672162" y="203002"/>
                </a:cubicBezTo>
                <a:cubicBezTo>
                  <a:pt x="704464" y="183791"/>
                  <a:pt x="725615" y="156050"/>
                  <a:pt x="732996" y="118834"/>
                </a:cubicBezTo>
                <a:cubicBezTo>
                  <a:pt x="733405" y="117741"/>
                  <a:pt x="733851" y="116844"/>
                  <a:pt x="734063" y="115786"/>
                </a:cubicBezTo>
                <a:close/>
                <a:moveTo>
                  <a:pt x="234805" y="54681"/>
                </a:moveTo>
                <a:cubicBezTo>
                  <a:pt x="244119" y="50796"/>
                  <a:pt x="254214" y="48930"/>
                  <a:pt x="265378" y="49820"/>
                </a:cubicBezTo>
                <a:cubicBezTo>
                  <a:pt x="285431" y="51412"/>
                  <a:pt x="301834" y="60807"/>
                  <a:pt x="314937" y="75496"/>
                </a:cubicBezTo>
                <a:cubicBezTo>
                  <a:pt x="346284" y="110647"/>
                  <a:pt x="354358" y="152137"/>
                  <a:pt x="345601" y="197347"/>
                </a:cubicBezTo>
                <a:cubicBezTo>
                  <a:pt x="343095" y="210236"/>
                  <a:pt x="338042" y="222577"/>
                  <a:pt x="334083" y="235327"/>
                </a:cubicBezTo>
                <a:cubicBezTo>
                  <a:pt x="396552" y="283468"/>
                  <a:pt x="397932" y="358175"/>
                  <a:pt x="353353" y="413468"/>
                </a:cubicBezTo>
                <a:cubicBezTo>
                  <a:pt x="386181" y="433475"/>
                  <a:pt x="408834" y="461271"/>
                  <a:pt x="418223" y="498850"/>
                </a:cubicBezTo>
                <a:cubicBezTo>
                  <a:pt x="424422" y="523575"/>
                  <a:pt x="422771" y="547713"/>
                  <a:pt x="414075" y="570097"/>
                </a:cubicBezTo>
                <a:cubicBezTo>
                  <a:pt x="400353" y="570800"/>
                  <a:pt x="387201" y="570175"/>
                  <a:pt x="374791" y="572468"/>
                </a:cubicBezTo>
                <a:cubicBezTo>
                  <a:pt x="365336" y="574215"/>
                  <a:pt x="356339" y="579545"/>
                  <a:pt x="347212" y="583064"/>
                </a:cubicBezTo>
                <a:cubicBezTo>
                  <a:pt x="345118" y="583858"/>
                  <a:pt x="342703" y="585119"/>
                  <a:pt x="340945" y="584425"/>
                </a:cubicBezTo>
                <a:cubicBezTo>
                  <a:pt x="320158" y="576656"/>
                  <a:pt x="306706" y="577716"/>
                  <a:pt x="286621" y="583668"/>
                </a:cubicBezTo>
                <a:cubicBezTo>
                  <a:pt x="275089" y="560947"/>
                  <a:pt x="258734" y="542988"/>
                  <a:pt x="233948" y="534531"/>
                </a:cubicBezTo>
                <a:cubicBezTo>
                  <a:pt x="209361" y="526039"/>
                  <a:pt x="185309" y="529261"/>
                  <a:pt x="162779" y="538517"/>
                </a:cubicBezTo>
                <a:cubicBezTo>
                  <a:pt x="157261" y="526295"/>
                  <a:pt x="151853" y="514665"/>
                  <a:pt x="146371" y="502641"/>
                </a:cubicBezTo>
                <a:cubicBezTo>
                  <a:pt x="166223" y="496529"/>
                  <a:pt x="183874" y="485119"/>
                  <a:pt x="196829" y="467040"/>
                </a:cubicBezTo>
                <a:cubicBezTo>
                  <a:pt x="227102" y="489760"/>
                  <a:pt x="261161" y="489985"/>
                  <a:pt x="291634" y="464187"/>
                </a:cubicBezTo>
                <a:cubicBezTo>
                  <a:pt x="303898" y="479847"/>
                  <a:pt x="319250" y="491269"/>
                  <a:pt x="339848" y="495814"/>
                </a:cubicBezTo>
                <a:cubicBezTo>
                  <a:pt x="341456" y="487981"/>
                  <a:pt x="343137" y="480540"/>
                  <a:pt x="344709" y="472509"/>
                </a:cubicBezTo>
                <a:cubicBezTo>
                  <a:pt x="322528" y="466016"/>
                  <a:pt x="308439" y="451508"/>
                  <a:pt x="302160" y="429650"/>
                </a:cubicBezTo>
                <a:cubicBezTo>
                  <a:pt x="295916" y="407989"/>
                  <a:pt x="301505" y="388623"/>
                  <a:pt x="317151" y="371880"/>
                </a:cubicBezTo>
                <a:cubicBezTo>
                  <a:pt x="311383" y="366020"/>
                  <a:pt x="305921" y="360715"/>
                  <a:pt x="300153" y="354855"/>
                </a:cubicBezTo>
                <a:cubicBezTo>
                  <a:pt x="284879" y="370308"/>
                  <a:pt x="276797" y="388301"/>
                  <a:pt x="275979" y="409229"/>
                </a:cubicBezTo>
                <a:cubicBezTo>
                  <a:pt x="275646" y="418457"/>
                  <a:pt x="277948" y="427606"/>
                  <a:pt x="278835" y="436812"/>
                </a:cubicBezTo>
                <a:cubicBezTo>
                  <a:pt x="279002" y="438818"/>
                  <a:pt x="278688" y="441524"/>
                  <a:pt x="277330" y="442997"/>
                </a:cubicBezTo>
                <a:cubicBezTo>
                  <a:pt x="260099" y="463292"/>
                  <a:pt x="230451" y="464901"/>
                  <a:pt x="211427" y="446824"/>
                </a:cubicBezTo>
                <a:cubicBezTo>
                  <a:pt x="209954" y="445467"/>
                  <a:pt x="208941" y="442191"/>
                  <a:pt x="209401" y="440273"/>
                </a:cubicBezTo>
                <a:cubicBezTo>
                  <a:pt x="212477" y="426056"/>
                  <a:pt x="211775" y="412334"/>
                  <a:pt x="206434" y="398858"/>
                </a:cubicBezTo>
                <a:cubicBezTo>
                  <a:pt x="205748" y="397356"/>
                  <a:pt x="205990" y="394255"/>
                  <a:pt x="207223" y="393213"/>
                </a:cubicBezTo>
                <a:cubicBezTo>
                  <a:pt x="231524" y="370389"/>
                  <a:pt x="232881" y="331435"/>
                  <a:pt x="213263" y="300227"/>
                </a:cubicBezTo>
                <a:cubicBezTo>
                  <a:pt x="212417" y="298958"/>
                  <a:pt x="211768" y="297651"/>
                  <a:pt x="210849" y="295987"/>
                </a:cubicBezTo>
                <a:cubicBezTo>
                  <a:pt x="217525" y="293531"/>
                  <a:pt x="224114" y="291704"/>
                  <a:pt x="230359" y="289124"/>
                </a:cubicBezTo>
                <a:cubicBezTo>
                  <a:pt x="263644" y="275232"/>
                  <a:pt x="282205" y="244506"/>
                  <a:pt x="278448" y="208737"/>
                </a:cubicBezTo>
                <a:cubicBezTo>
                  <a:pt x="277932" y="203741"/>
                  <a:pt x="278998" y="200692"/>
                  <a:pt x="283559" y="197812"/>
                </a:cubicBezTo>
                <a:cubicBezTo>
                  <a:pt x="302800" y="185089"/>
                  <a:pt x="313049" y="166696"/>
                  <a:pt x="314933" y="142718"/>
                </a:cubicBezTo>
                <a:cubicBezTo>
                  <a:pt x="306726" y="142401"/>
                  <a:pt x="299111" y="141975"/>
                  <a:pt x="291729" y="141710"/>
                </a:cubicBezTo>
                <a:cubicBezTo>
                  <a:pt x="288305" y="184917"/>
                  <a:pt x="240257" y="198277"/>
                  <a:pt x="204653" y="172059"/>
                </a:cubicBezTo>
                <a:cubicBezTo>
                  <a:pt x="199850" y="178039"/>
                  <a:pt x="195085" y="184217"/>
                  <a:pt x="190282" y="190196"/>
                </a:cubicBezTo>
                <a:cubicBezTo>
                  <a:pt x="203291" y="203274"/>
                  <a:pt x="223160" y="209381"/>
                  <a:pt x="254302" y="210348"/>
                </a:cubicBezTo>
                <a:cubicBezTo>
                  <a:pt x="258834" y="241492"/>
                  <a:pt x="238558" y="268460"/>
                  <a:pt x="206445" y="272154"/>
                </a:cubicBezTo>
                <a:cubicBezTo>
                  <a:pt x="171144" y="276232"/>
                  <a:pt x="139743" y="266146"/>
                  <a:pt x="114462" y="240670"/>
                </a:cubicBezTo>
                <a:cubicBezTo>
                  <a:pt x="86234" y="212479"/>
                  <a:pt x="89402" y="167894"/>
                  <a:pt x="120246" y="146306"/>
                </a:cubicBezTo>
                <a:cubicBezTo>
                  <a:pt x="131958" y="138030"/>
                  <a:pt x="145083" y="135198"/>
                  <a:pt x="159117" y="137290"/>
                </a:cubicBezTo>
                <a:cubicBezTo>
                  <a:pt x="163311" y="137940"/>
                  <a:pt x="165136" y="136789"/>
                  <a:pt x="166880" y="133004"/>
                </a:cubicBezTo>
                <a:cubicBezTo>
                  <a:pt x="177313" y="110095"/>
                  <a:pt x="189847" y="88630"/>
                  <a:pt x="208914" y="71662"/>
                </a:cubicBezTo>
                <a:cubicBezTo>
                  <a:pt x="216957" y="64472"/>
                  <a:pt x="225490" y="58567"/>
                  <a:pt x="234805" y="54681"/>
                </a:cubicBezTo>
                <a:close/>
                <a:moveTo>
                  <a:pt x="518054" y="685"/>
                </a:moveTo>
                <a:cubicBezTo>
                  <a:pt x="535695" y="-1964"/>
                  <a:pt x="551960" y="3383"/>
                  <a:pt x="567481" y="11310"/>
                </a:cubicBezTo>
                <a:cubicBezTo>
                  <a:pt x="586392" y="21056"/>
                  <a:pt x="602181" y="34843"/>
                  <a:pt x="617166" y="49796"/>
                </a:cubicBezTo>
                <a:cubicBezTo>
                  <a:pt x="619412" y="52029"/>
                  <a:pt x="621119" y="53546"/>
                  <a:pt x="624803" y="51439"/>
                </a:cubicBezTo>
                <a:cubicBezTo>
                  <a:pt x="645553" y="40272"/>
                  <a:pt x="666213" y="40732"/>
                  <a:pt x="685335" y="54921"/>
                </a:cubicBezTo>
                <a:cubicBezTo>
                  <a:pt x="704960" y="69628"/>
                  <a:pt x="713618" y="90027"/>
                  <a:pt x="709531" y="114208"/>
                </a:cubicBezTo>
                <a:cubicBezTo>
                  <a:pt x="704617" y="143838"/>
                  <a:pt x="686008" y="164388"/>
                  <a:pt x="661812" y="180063"/>
                </a:cubicBezTo>
                <a:cubicBezTo>
                  <a:pt x="646343" y="190051"/>
                  <a:pt x="629358" y="196244"/>
                  <a:pt x="610202" y="195099"/>
                </a:cubicBezTo>
                <a:cubicBezTo>
                  <a:pt x="586961" y="193894"/>
                  <a:pt x="565244" y="174481"/>
                  <a:pt x="562692" y="152954"/>
                </a:cubicBezTo>
                <a:cubicBezTo>
                  <a:pt x="585571" y="146688"/>
                  <a:pt x="602749" y="132718"/>
                  <a:pt x="615624" y="112005"/>
                </a:cubicBezTo>
                <a:cubicBezTo>
                  <a:pt x="608733" y="107779"/>
                  <a:pt x="602074" y="103714"/>
                  <a:pt x="594985" y="99523"/>
                </a:cubicBezTo>
                <a:cubicBezTo>
                  <a:pt x="584014" y="116217"/>
                  <a:pt x="569428" y="127672"/>
                  <a:pt x="549403" y="129539"/>
                </a:cubicBezTo>
                <a:cubicBezTo>
                  <a:pt x="528196" y="131624"/>
                  <a:pt x="513136" y="121778"/>
                  <a:pt x="503638" y="102348"/>
                </a:cubicBezTo>
                <a:cubicBezTo>
                  <a:pt x="496480" y="105504"/>
                  <a:pt x="489322" y="108659"/>
                  <a:pt x="481968" y="111852"/>
                </a:cubicBezTo>
                <a:cubicBezTo>
                  <a:pt x="491757" y="132858"/>
                  <a:pt x="507348" y="146680"/>
                  <a:pt x="529275" y="151795"/>
                </a:cubicBezTo>
                <a:cubicBezTo>
                  <a:pt x="536517" y="153512"/>
                  <a:pt x="538661" y="157394"/>
                  <a:pt x="540380" y="163391"/>
                </a:cubicBezTo>
                <a:cubicBezTo>
                  <a:pt x="547848" y="187270"/>
                  <a:pt x="562876" y="204659"/>
                  <a:pt x="586552" y="213729"/>
                </a:cubicBezTo>
                <a:cubicBezTo>
                  <a:pt x="601672" y="219490"/>
                  <a:pt x="617458" y="220036"/>
                  <a:pt x="633128" y="217751"/>
                </a:cubicBezTo>
                <a:cubicBezTo>
                  <a:pt x="632490" y="226425"/>
                  <a:pt x="631028" y="235047"/>
                  <a:pt x="631375" y="243538"/>
                </a:cubicBezTo>
                <a:cubicBezTo>
                  <a:pt x="632531" y="271842"/>
                  <a:pt x="644151" y="293936"/>
                  <a:pt x="670400" y="307011"/>
                </a:cubicBezTo>
                <a:cubicBezTo>
                  <a:pt x="672391" y="307865"/>
                  <a:pt x="674389" y="310959"/>
                  <a:pt x="674359" y="313002"/>
                </a:cubicBezTo>
                <a:cubicBezTo>
                  <a:pt x="674507" y="327029"/>
                  <a:pt x="678128" y="340009"/>
                  <a:pt x="686366" y="351523"/>
                </a:cubicBezTo>
                <a:cubicBezTo>
                  <a:pt x="688597" y="354777"/>
                  <a:pt x="688444" y="357250"/>
                  <a:pt x="686786" y="360408"/>
                </a:cubicBezTo>
                <a:cubicBezTo>
                  <a:pt x="674346" y="383485"/>
                  <a:pt x="647586" y="391893"/>
                  <a:pt x="624276" y="379293"/>
                </a:cubicBezTo>
                <a:cubicBezTo>
                  <a:pt x="622212" y="378045"/>
                  <a:pt x="620696" y="374251"/>
                  <a:pt x="620186" y="371494"/>
                </a:cubicBezTo>
                <a:cubicBezTo>
                  <a:pt x="616003" y="343340"/>
                  <a:pt x="601859" y="321918"/>
                  <a:pt x="577039" y="307763"/>
                </a:cubicBezTo>
                <a:cubicBezTo>
                  <a:pt x="575443" y="306837"/>
                  <a:pt x="573488" y="306179"/>
                  <a:pt x="571263" y="305164"/>
                </a:cubicBezTo>
                <a:cubicBezTo>
                  <a:pt x="567934" y="312501"/>
                  <a:pt x="564766" y="319605"/>
                  <a:pt x="561472" y="327139"/>
                </a:cubicBezTo>
                <a:cubicBezTo>
                  <a:pt x="582070" y="337186"/>
                  <a:pt x="594443" y="353436"/>
                  <a:pt x="596193" y="376131"/>
                </a:cubicBezTo>
                <a:cubicBezTo>
                  <a:pt x="598066" y="398396"/>
                  <a:pt x="590093" y="416979"/>
                  <a:pt x="571697" y="430972"/>
                </a:cubicBezTo>
                <a:cubicBezTo>
                  <a:pt x="575998" y="437714"/>
                  <a:pt x="580263" y="444259"/>
                  <a:pt x="584565" y="451001"/>
                </a:cubicBezTo>
                <a:cubicBezTo>
                  <a:pt x="602215" y="439591"/>
                  <a:pt x="612471" y="423437"/>
                  <a:pt x="618292" y="404232"/>
                </a:cubicBezTo>
                <a:cubicBezTo>
                  <a:pt x="656636" y="417720"/>
                  <a:pt x="688185" y="404353"/>
                  <a:pt x="707017" y="373985"/>
                </a:cubicBezTo>
                <a:cubicBezTo>
                  <a:pt x="717097" y="377826"/>
                  <a:pt x="726965" y="382724"/>
                  <a:pt x="737381" y="385077"/>
                </a:cubicBezTo>
                <a:cubicBezTo>
                  <a:pt x="747600" y="387467"/>
                  <a:pt x="758243" y="387740"/>
                  <a:pt x="767814" y="388823"/>
                </a:cubicBezTo>
                <a:cubicBezTo>
                  <a:pt x="767007" y="400991"/>
                  <a:pt x="766309" y="413750"/>
                  <a:pt x="765487" y="426939"/>
                </a:cubicBezTo>
                <a:cubicBezTo>
                  <a:pt x="708784" y="427639"/>
                  <a:pt x="673764" y="455296"/>
                  <a:pt x="665711" y="514227"/>
                </a:cubicBezTo>
                <a:cubicBezTo>
                  <a:pt x="646576" y="514301"/>
                  <a:pt x="629861" y="520852"/>
                  <a:pt x="615799" y="534043"/>
                </a:cubicBezTo>
                <a:cubicBezTo>
                  <a:pt x="614762" y="535049"/>
                  <a:pt x="612633" y="535647"/>
                  <a:pt x="611378" y="535471"/>
                </a:cubicBezTo>
                <a:cubicBezTo>
                  <a:pt x="587569" y="530093"/>
                  <a:pt x="565924" y="535315"/>
                  <a:pt x="545354" y="547467"/>
                </a:cubicBezTo>
                <a:cubicBezTo>
                  <a:pt x="544800" y="547774"/>
                  <a:pt x="544172" y="547686"/>
                  <a:pt x="543618" y="547992"/>
                </a:cubicBezTo>
                <a:cubicBezTo>
                  <a:pt x="504751" y="508527"/>
                  <a:pt x="497966" y="435430"/>
                  <a:pt x="543114" y="378809"/>
                </a:cubicBezTo>
                <a:cubicBezTo>
                  <a:pt x="513284" y="360692"/>
                  <a:pt x="490336" y="336822"/>
                  <a:pt x="481297" y="302233"/>
                </a:cubicBezTo>
                <a:cubicBezTo>
                  <a:pt x="471988" y="267287"/>
                  <a:pt x="479922" y="235266"/>
                  <a:pt x="497521" y="205940"/>
                </a:cubicBezTo>
                <a:cubicBezTo>
                  <a:pt x="488494" y="194571"/>
                  <a:pt x="478826" y="184135"/>
                  <a:pt x="471375" y="172476"/>
                </a:cubicBezTo>
                <a:cubicBezTo>
                  <a:pt x="446267" y="132505"/>
                  <a:pt x="440053" y="90061"/>
                  <a:pt x="460261" y="46197"/>
                </a:cubicBezTo>
                <a:cubicBezTo>
                  <a:pt x="471621" y="21691"/>
                  <a:pt x="490099" y="4833"/>
                  <a:pt x="518054" y="685"/>
                </a:cubicBezTo>
                <a:close/>
              </a:path>
            </a:pathLst>
          </a:custGeom>
          <a:solidFill>
            <a:schemeClr val="bg1"/>
          </a:solidFill>
          <a:ln w="80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7" name="Freeform: Shape 36">
            <a:extLst>
              <a:ext uri="{FF2B5EF4-FFF2-40B4-BE49-F238E27FC236}">
                <a16:creationId xmlns:a16="http://schemas.microsoft.com/office/drawing/2014/main" id="{20EBDACC-590C-4AE3-A5D7-32B75124B27F}"/>
              </a:ext>
            </a:extLst>
          </p:cNvPr>
          <p:cNvSpPr/>
          <p:nvPr/>
        </p:nvSpPr>
        <p:spPr>
          <a:xfrm>
            <a:off x="9654320" y="1429040"/>
            <a:ext cx="1483573" cy="2389772"/>
          </a:xfrm>
          <a:custGeom>
            <a:avLst/>
            <a:gdLst>
              <a:gd name="connsiteX0" fmla="*/ 503138 w 1537011"/>
              <a:gd name="connsiteY0" fmla="*/ 2319191 h 2480745"/>
              <a:gd name="connsiteX1" fmla="*/ 443744 w 1537011"/>
              <a:gd name="connsiteY1" fmla="*/ 2360024 h 2480745"/>
              <a:gd name="connsiteX2" fmla="*/ 501653 w 1537011"/>
              <a:gd name="connsiteY2" fmla="*/ 2403827 h 2480745"/>
              <a:gd name="connsiteX3" fmla="*/ 1051782 w 1537011"/>
              <a:gd name="connsiteY3" fmla="*/ 2420160 h 2480745"/>
              <a:gd name="connsiteX4" fmla="*/ 1097070 w 1537011"/>
              <a:gd name="connsiteY4" fmla="*/ 2383040 h 2480745"/>
              <a:gd name="connsiteX5" fmla="*/ 1058465 w 1537011"/>
              <a:gd name="connsiteY5" fmla="*/ 2339237 h 2480745"/>
              <a:gd name="connsiteX6" fmla="*/ 503138 w 1537011"/>
              <a:gd name="connsiteY6" fmla="*/ 2319191 h 2480745"/>
              <a:gd name="connsiteX7" fmla="*/ 470472 w 1537011"/>
              <a:gd name="connsiteY7" fmla="*/ 2270192 h 2480745"/>
              <a:gd name="connsiteX8" fmla="*/ 525411 w 1537011"/>
              <a:gd name="connsiteY8" fmla="*/ 2270192 h 2480745"/>
              <a:gd name="connsiteX9" fmla="*/ 1067374 w 1537011"/>
              <a:gd name="connsiteY9" fmla="*/ 2287268 h 2480745"/>
              <a:gd name="connsiteX10" fmla="*/ 1152751 w 1537011"/>
              <a:gd name="connsiteY10" fmla="*/ 2388236 h 2480745"/>
              <a:gd name="connsiteX11" fmla="*/ 1054010 w 1537011"/>
              <a:gd name="connsiteY11" fmla="*/ 2475841 h 2480745"/>
              <a:gd name="connsiteX12" fmla="*/ 643455 w 1537011"/>
              <a:gd name="connsiteY12" fmla="*/ 2463963 h 2480745"/>
              <a:gd name="connsiteX13" fmla="*/ 608445 w 1537011"/>
              <a:gd name="connsiteY13" fmla="*/ 2467907 h 2480745"/>
              <a:gd name="connsiteX14" fmla="*/ 588812 w 1537011"/>
              <a:gd name="connsiteY14" fmla="*/ 2480745 h 2480745"/>
              <a:gd name="connsiteX15" fmla="*/ 565995 w 1537011"/>
              <a:gd name="connsiteY15" fmla="*/ 2480745 h 2480745"/>
              <a:gd name="connsiteX16" fmla="*/ 569955 w 1537011"/>
              <a:gd name="connsiteY16" fmla="*/ 2463220 h 2480745"/>
              <a:gd name="connsiteX17" fmla="*/ 500911 w 1537011"/>
              <a:gd name="connsiteY17" fmla="*/ 2459508 h 2480745"/>
              <a:gd name="connsiteX18" fmla="*/ 447457 w 1537011"/>
              <a:gd name="connsiteY18" fmla="*/ 2446887 h 2480745"/>
              <a:gd name="connsiteX19" fmla="*/ 391775 w 1537011"/>
              <a:gd name="connsiteY19" fmla="*/ 2352600 h 2480745"/>
              <a:gd name="connsiteX20" fmla="*/ 470472 w 1537011"/>
              <a:gd name="connsiteY20" fmla="*/ 2270192 h 2480745"/>
              <a:gd name="connsiteX21" fmla="*/ 460819 w 1537011"/>
              <a:gd name="connsiteY21" fmla="*/ 2117997 h 2480745"/>
              <a:gd name="connsiteX22" fmla="*/ 417759 w 1537011"/>
              <a:gd name="connsiteY22" fmla="*/ 2125420 h 2480745"/>
              <a:gd name="connsiteX23" fmla="*/ 390290 w 1537011"/>
              <a:gd name="connsiteY23" fmla="*/ 2156602 h 2480745"/>
              <a:gd name="connsiteX24" fmla="*/ 414047 w 1537011"/>
              <a:gd name="connsiteY24" fmla="*/ 2190753 h 2480745"/>
              <a:gd name="connsiteX25" fmla="*/ 458592 w 1537011"/>
              <a:gd name="connsiteY25" fmla="*/ 2201147 h 2480745"/>
              <a:gd name="connsiteX26" fmla="*/ 763724 w 1537011"/>
              <a:gd name="connsiteY26" fmla="*/ 2210798 h 2480745"/>
              <a:gd name="connsiteX27" fmla="*/ 1054751 w 1537011"/>
              <a:gd name="connsiteY27" fmla="*/ 2220450 h 2480745"/>
              <a:gd name="connsiteX28" fmla="*/ 1106721 w 1537011"/>
              <a:gd name="connsiteY28" fmla="*/ 2215253 h 2480745"/>
              <a:gd name="connsiteX29" fmla="*/ 1136417 w 1537011"/>
              <a:gd name="connsiteY29" fmla="*/ 2182586 h 2480745"/>
              <a:gd name="connsiteX30" fmla="*/ 1110433 w 1537011"/>
              <a:gd name="connsiteY30" fmla="*/ 2146950 h 2480745"/>
              <a:gd name="connsiteX31" fmla="*/ 1045100 w 1537011"/>
              <a:gd name="connsiteY31" fmla="*/ 2136557 h 2480745"/>
              <a:gd name="connsiteX32" fmla="*/ 460819 w 1537011"/>
              <a:gd name="connsiteY32" fmla="*/ 2117997 h 2480745"/>
              <a:gd name="connsiteX33" fmla="*/ 425926 w 1537011"/>
              <a:gd name="connsiteY33" fmla="*/ 2063800 h 2480745"/>
              <a:gd name="connsiteX34" fmla="*/ 465274 w 1537011"/>
              <a:gd name="connsiteY34" fmla="*/ 2065285 h 2480745"/>
              <a:gd name="connsiteX35" fmla="*/ 506849 w 1537011"/>
              <a:gd name="connsiteY35" fmla="*/ 2066770 h 2480745"/>
              <a:gd name="connsiteX36" fmla="*/ 526151 w 1537011"/>
              <a:gd name="connsiteY36" fmla="*/ 2066770 h 2480745"/>
              <a:gd name="connsiteX37" fmla="*/ 1096326 w 1537011"/>
              <a:gd name="connsiteY37" fmla="*/ 2083845 h 2480745"/>
              <a:gd name="connsiteX38" fmla="*/ 1137159 w 1537011"/>
              <a:gd name="connsiteY38" fmla="*/ 2097209 h 2480745"/>
              <a:gd name="connsiteX39" fmla="*/ 1192840 w 1537011"/>
              <a:gd name="connsiteY39" fmla="*/ 2187041 h 2480745"/>
              <a:gd name="connsiteX40" fmla="*/ 1128251 w 1537011"/>
              <a:gd name="connsiteY40" fmla="*/ 2267964 h 2480745"/>
              <a:gd name="connsiteX41" fmla="*/ 1097811 w 1537011"/>
              <a:gd name="connsiteY41" fmla="*/ 2276131 h 2480745"/>
              <a:gd name="connsiteX42" fmla="*/ 443001 w 1537011"/>
              <a:gd name="connsiteY42" fmla="*/ 2256828 h 2480745"/>
              <a:gd name="connsiteX43" fmla="*/ 338320 w 1537011"/>
              <a:gd name="connsiteY43" fmla="*/ 2126163 h 2480745"/>
              <a:gd name="connsiteX44" fmla="*/ 425926 w 1537011"/>
              <a:gd name="connsiteY44" fmla="*/ 2063800 h 2480745"/>
              <a:gd name="connsiteX45" fmla="*/ 446713 w 1537011"/>
              <a:gd name="connsiteY45" fmla="*/ 1916802 h 2480745"/>
              <a:gd name="connsiteX46" fmla="*/ 390289 w 1537011"/>
              <a:gd name="connsiteY46" fmla="*/ 1927939 h 2480745"/>
              <a:gd name="connsiteX47" fmla="*/ 388062 w 1537011"/>
              <a:gd name="connsiteY47" fmla="*/ 1982877 h 2480745"/>
              <a:gd name="connsiteX48" fmla="*/ 440773 w 1537011"/>
              <a:gd name="connsiteY48" fmla="*/ 1996983 h 2480745"/>
              <a:gd name="connsiteX49" fmla="*/ 1098555 w 1537011"/>
              <a:gd name="connsiteY49" fmla="*/ 2018513 h 2480745"/>
              <a:gd name="connsiteX50" fmla="*/ 1149038 w 1537011"/>
              <a:gd name="connsiteY50" fmla="*/ 2008119 h 2480745"/>
              <a:gd name="connsiteX51" fmla="*/ 1151266 w 1537011"/>
              <a:gd name="connsiteY51" fmla="*/ 1952438 h 2480745"/>
              <a:gd name="connsiteX52" fmla="*/ 1098555 w 1537011"/>
              <a:gd name="connsiteY52" fmla="*/ 1937590 h 2480745"/>
              <a:gd name="connsiteX53" fmla="*/ 523923 w 1537011"/>
              <a:gd name="connsiteY53" fmla="*/ 192914 h 2480745"/>
              <a:gd name="connsiteX54" fmla="*/ 408107 w 1537011"/>
              <a:gd name="connsiteY54" fmla="*/ 273095 h 2480745"/>
              <a:gd name="connsiteX55" fmla="*/ 183898 w 1537011"/>
              <a:gd name="connsiteY55" fmla="*/ 552985 h 2480745"/>
              <a:gd name="connsiteX56" fmla="*/ 150488 w 1537011"/>
              <a:gd name="connsiteY56" fmla="*/ 820997 h 2480745"/>
              <a:gd name="connsiteX57" fmla="*/ 244033 w 1537011"/>
              <a:gd name="connsiteY57" fmla="*/ 1149145 h 2480745"/>
              <a:gd name="connsiteX58" fmla="*/ 242548 w 1537011"/>
              <a:gd name="connsiteY58" fmla="*/ 1156569 h 2480745"/>
              <a:gd name="connsiteX59" fmla="*/ 154200 w 1537011"/>
              <a:gd name="connsiteY59" fmla="*/ 950920 h 2480745"/>
              <a:gd name="connsiteX60" fmla="*/ 131186 w 1537011"/>
              <a:gd name="connsiteY60" fmla="*/ 648757 h 2480745"/>
              <a:gd name="connsiteX61" fmla="*/ 215821 w 1537011"/>
              <a:gd name="connsiteY61" fmla="*/ 443851 h 2480745"/>
              <a:gd name="connsiteX62" fmla="*/ 500165 w 1537011"/>
              <a:gd name="connsiteY62" fmla="*/ 201081 h 2480745"/>
              <a:gd name="connsiteX63" fmla="*/ 523923 w 1537011"/>
              <a:gd name="connsiteY63" fmla="*/ 192914 h 2480745"/>
              <a:gd name="connsiteX64" fmla="*/ 800630 w 1537011"/>
              <a:gd name="connsiteY64" fmla="*/ 46764 h 2480745"/>
              <a:gd name="connsiteX65" fmla="*/ 713588 w 1537011"/>
              <a:gd name="connsiteY65" fmla="*/ 47343 h 2480745"/>
              <a:gd name="connsiteX66" fmla="*/ 595938 w 1537011"/>
              <a:gd name="connsiteY66" fmla="*/ 67446 h 2480745"/>
              <a:gd name="connsiteX67" fmla="*/ 175732 w 1537011"/>
              <a:gd name="connsiteY67" fmla="*/ 344366 h 2480745"/>
              <a:gd name="connsiteX68" fmla="*/ 49521 w 1537011"/>
              <a:gd name="connsiteY68" fmla="*/ 655438 h 2480745"/>
              <a:gd name="connsiteX69" fmla="*/ 137126 w 1537011"/>
              <a:gd name="connsiteY69" fmla="*/ 1109796 h 2480745"/>
              <a:gd name="connsiteX70" fmla="*/ 310109 w 1537011"/>
              <a:gd name="connsiteY70" fmla="*/ 1387460 h 2480745"/>
              <a:gd name="connsiteX71" fmla="*/ 440773 w 1537011"/>
              <a:gd name="connsiteY71" fmla="*/ 1695562 h 2480745"/>
              <a:gd name="connsiteX72" fmla="*/ 460819 w 1537011"/>
              <a:gd name="connsiteY72" fmla="*/ 1792076 h 2480745"/>
              <a:gd name="connsiteX73" fmla="*/ 492743 w 1537011"/>
              <a:gd name="connsiteY73" fmla="*/ 1817318 h 2480745"/>
              <a:gd name="connsiteX74" fmla="*/ 1065146 w 1537011"/>
              <a:gd name="connsiteY74" fmla="*/ 1836621 h 2480745"/>
              <a:gd name="connsiteX75" fmla="*/ 1089645 w 1537011"/>
              <a:gd name="connsiteY75" fmla="*/ 1818803 h 2480745"/>
              <a:gd name="connsiteX76" fmla="*/ 1116372 w 1537011"/>
              <a:gd name="connsiteY76" fmla="*/ 1688138 h 2480745"/>
              <a:gd name="connsiteX77" fmla="*/ 1268567 w 1537011"/>
              <a:gd name="connsiteY77" fmla="*/ 1319900 h 2480745"/>
              <a:gd name="connsiteX78" fmla="*/ 1376960 w 1537011"/>
              <a:gd name="connsiteY78" fmla="*/ 1166220 h 2480745"/>
              <a:gd name="connsiteX79" fmla="*/ 1468276 w 1537011"/>
              <a:gd name="connsiteY79" fmla="*/ 916026 h 2480745"/>
              <a:gd name="connsiteX80" fmla="*/ 1468276 w 1537011"/>
              <a:gd name="connsiteY80" fmla="*/ 599015 h 2480745"/>
              <a:gd name="connsiteX81" fmla="*/ 1056236 w 1537011"/>
              <a:gd name="connsiteY81" fmla="*/ 110506 h 2480745"/>
              <a:gd name="connsiteX82" fmla="*/ 800630 w 1537011"/>
              <a:gd name="connsiteY82" fmla="*/ 46764 h 2480745"/>
              <a:gd name="connsiteX83" fmla="*/ 794163 w 1537011"/>
              <a:gd name="connsiteY83" fmla="*/ 814 h 2480745"/>
              <a:gd name="connsiteX84" fmla="*/ 1036191 w 1537011"/>
              <a:gd name="connsiteY84" fmla="*/ 52598 h 2480745"/>
              <a:gd name="connsiteX85" fmla="*/ 1503912 w 1537011"/>
              <a:gd name="connsiteY85" fmla="*/ 551500 h 2480745"/>
              <a:gd name="connsiteX86" fmla="*/ 1518761 w 1537011"/>
              <a:gd name="connsiteY86" fmla="*/ 910830 h 2480745"/>
              <a:gd name="connsiteX87" fmla="*/ 1377702 w 1537011"/>
              <a:gd name="connsiteY87" fmla="*/ 1250855 h 2480745"/>
              <a:gd name="connsiteX88" fmla="*/ 1264855 w 1537011"/>
              <a:gd name="connsiteY88" fmla="*/ 1406020 h 2480745"/>
              <a:gd name="connsiteX89" fmla="*/ 1163144 w 1537011"/>
              <a:gd name="connsiteY89" fmla="*/ 1694078 h 2480745"/>
              <a:gd name="connsiteX90" fmla="*/ 1115630 w 1537011"/>
              <a:gd name="connsiteY90" fmla="*/ 1876711 h 2480745"/>
              <a:gd name="connsiteX91" fmla="*/ 1149781 w 1537011"/>
              <a:gd name="connsiteY91" fmla="*/ 1887848 h 2480745"/>
              <a:gd name="connsiteX92" fmla="*/ 1229961 w 1537011"/>
              <a:gd name="connsiteY92" fmla="*/ 1991044 h 2480745"/>
              <a:gd name="connsiteX93" fmla="*/ 1126023 w 1537011"/>
              <a:gd name="connsiteY93" fmla="*/ 2077164 h 2480745"/>
              <a:gd name="connsiteX94" fmla="*/ 1100038 w 1537011"/>
              <a:gd name="connsiteY94" fmla="*/ 2077906 h 2480745"/>
              <a:gd name="connsiteX95" fmla="*/ 423698 w 1537011"/>
              <a:gd name="connsiteY95" fmla="*/ 2054891 h 2480745"/>
              <a:gd name="connsiteX96" fmla="*/ 368017 w 1537011"/>
              <a:gd name="connsiteY96" fmla="*/ 2039300 h 2480745"/>
              <a:gd name="connsiteX97" fmla="*/ 311594 w 1537011"/>
              <a:gd name="connsiteY97" fmla="*/ 1951695 h 2480745"/>
              <a:gd name="connsiteX98" fmla="*/ 382123 w 1537011"/>
              <a:gd name="connsiteY98" fmla="*/ 1867803 h 2480745"/>
              <a:gd name="connsiteX99" fmla="*/ 434092 w 1537011"/>
              <a:gd name="connsiteY99" fmla="*/ 1854439 h 2480745"/>
              <a:gd name="connsiteX100" fmla="*/ 387320 w 1537011"/>
              <a:gd name="connsiteY100" fmla="*/ 1655472 h 2480745"/>
              <a:gd name="connsiteX101" fmla="*/ 301199 w 1537011"/>
              <a:gd name="connsiteY101" fmla="*/ 1459474 h 2480745"/>
              <a:gd name="connsiteX102" fmla="*/ 137869 w 1537011"/>
              <a:gd name="connsiteY102" fmla="*/ 1212992 h 2480745"/>
              <a:gd name="connsiteX103" fmla="*/ 2748 w 1537011"/>
              <a:gd name="connsiteY103" fmla="*/ 664348 h 2480745"/>
              <a:gd name="connsiteX104" fmla="*/ 145292 w 1537011"/>
              <a:gd name="connsiteY104" fmla="*/ 308730 h 2480745"/>
              <a:gd name="connsiteX105" fmla="*/ 549909 w 1537011"/>
              <a:gd name="connsiteY105" fmla="*/ 32552 h 2480745"/>
              <a:gd name="connsiteX106" fmla="*/ 794163 w 1537011"/>
              <a:gd name="connsiteY106" fmla="*/ 814 h 2480745"/>
              <a:gd name="connsiteX0" fmla="*/ 503138 w 1537011"/>
              <a:gd name="connsiteY0" fmla="*/ 2319191 h 2480745"/>
              <a:gd name="connsiteX1" fmla="*/ 443744 w 1537011"/>
              <a:gd name="connsiteY1" fmla="*/ 2360024 h 2480745"/>
              <a:gd name="connsiteX2" fmla="*/ 501653 w 1537011"/>
              <a:gd name="connsiteY2" fmla="*/ 2403827 h 2480745"/>
              <a:gd name="connsiteX3" fmla="*/ 1051782 w 1537011"/>
              <a:gd name="connsiteY3" fmla="*/ 2420160 h 2480745"/>
              <a:gd name="connsiteX4" fmla="*/ 1097070 w 1537011"/>
              <a:gd name="connsiteY4" fmla="*/ 2383040 h 2480745"/>
              <a:gd name="connsiteX5" fmla="*/ 1058465 w 1537011"/>
              <a:gd name="connsiteY5" fmla="*/ 2339237 h 2480745"/>
              <a:gd name="connsiteX6" fmla="*/ 503138 w 1537011"/>
              <a:gd name="connsiteY6" fmla="*/ 2319191 h 2480745"/>
              <a:gd name="connsiteX7" fmla="*/ 470472 w 1537011"/>
              <a:gd name="connsiteY7" fmla="*/ 2270192 h 2480745"/>
              <a:gd name="connsiteX8" fmla="*/ 525411 w 1537011"/>
              <a:gd name="connsiteY8" fmla="*/ 2270192 h 2480745"/>
              <a:gd name="connsiteX9" fmla="*/ 1067374 w 1537011"/>
              <a:gd name="connsiteY9" fmla="*/ 2287268 h 2480745"/>
              <a:gd name="connsiteX10" fmla="*/ 1152751 w 1537011"/>
              <a:gd name="connsiteY10" fmla="*/ 2388236 h 2480745"/>
              <a:gd name="connsiteX11" fmla="*/ 1054010 w 1537011"/>
              <a:gd name="connsiteY11" fmla="*/ 2475841 h 2480745"/>
              <a:gd name="connsiteX12" fmla="*/ 643455 w 1537011"/>
              <a:gd name="connsiteY12" fmla="*/ 2463963 h 2480745"/>
              <a:gd name="connsiteX13" fmla="*/ 608445 w 1537011"/>
              <a:gd name="connsiteY13" fmla="*/ 2467907 h 2480745"/>
              <a:gd name="connsiteX14" fmla="*/ 588812 w 1537011"/>
              <a:gd name="connsiteY14" fmla="*/ 2480745 h 2480745"/>
              <a:gd name="connsiteX15" fmla="*/ 565995 w 1537011"/>
              <a:gd name="connsiteY15" fmla="*/ 2480745 h 2480745"/>
              <a:gd name="connsiteX16" fmla="*/ 500911 w 1537011"/>
              <a:gd name="connsiteY16" fmla="*/ 2459508 h 2480745"/>
              <a:gd name="connsiteX17" fmla="*/ 447457 w 1537011"/>
              <a:gd name="connsiteY17" fmla="*/ 2446887 h 2480745"/>
              <a:gd name="connsiteX18" fmla="*/ 391775 w 1537011"/>
              <a:gd name="connsiteY18" fmla="*/ 2352600 h 2480745"/>
              <a:gd name="connsiteX19" fmla="*/ 470472 w 1537011"/>
              <a:gd name="connsiteY19" fmla="*/ 2270192 h 2480745"/>
              <a:gd name="connsiteX20" fmla="*/ 460819 w 1537011"/>
              <a:gd name="connsiteY20" fmla="*/ 2117997 h 2480745"/>
              <a:gd name="connsiteX21" fmla="*/ 417759 w 1537011"/>
              <a:gd name="connsiteY21" fmla="*/ 2125420 h 2480745"/>
              <a:gd name="connsiteX22" fmla="*/ 390290 w 1537011"/>
              <a:gd name="connsiteY22" fmla="*/ 2156602 h 2480745"/>
              <a:gd name="connsiteX23" fmla="*/ 414047 w 1537011"/>
              <a:gd name="connsiteY23" fmla="*/ 2190753 h 2480745"/>
              <a:gd name="connsiteX24" fmla="*/ 458592 w 1537011"/>
              <a:gd name="connsiteY24" fmla="*/ 2201147 h 2480745"/>
              <a:gd name="connsiteX25" fmla="*/ 763724 w 1537011"/>
              <a:gd name="connsiteY25" fmla="*/ 2210798 h 2480745"/>
              <a:gd name="connsiteX26" fmla="*/ 1054751 w 1537011"/>
              <a:gd name="connsiteY26" fmla="*/ 2220450 h 2480745"/>
              <a:gd name="connsiteX27" fmla="*/ 1106721 w 1537011"/>
              <a:gd name="connsiteY27" fmla="*/ 2215253 h 2480745"/>
              <a:gd name="connsiteX28" fmla="*/ 1136417 w 1537011"/>
              <a:gd name="connsiteY28" fmla="*/ 2182586 h 2480745"/>
              <a:gd name="connsiteX29" fmla="*/ 1110433 w 1537011"/>
              <a:gd name="connsiteY29" fmla="*/ 2146950 h 2480745"/>
              <a:gd name="connsiteX30" fmla="*/ 1045100 w 1537011"/>
              <a:gd name="connsiteY30" fmla="*/ 2136557 h 2480745"/>
              <a:gd name="connsiteX31" fmla="*/ 460819 w 1537011"/>
              <a:gd name="connsiteY31" fmla="*/ 2117997 h 2480745"/>
              <a:gd name="connsiteX32" fmla="*/ 425926 w 1537011"/>
              <a:gd name="connsiteY32" fmla="*/ 2063800 h 2480745"/>
              <a:gd name="connsiteX33" fmla="*/ 465274 w 1537011"/>
              <a:gd name="connsiteY33" fmla="*/ 2065285 h 2480745"/>
              <a:gd name="connsiteX34" fmla="*/ 506849 w 1537011"/>
              <a:gd name="connsiteY34" fmla="*/ 2066770 h 2480745"/>
              <a:gd name="connsiteX35" fmla="*/ 526151 w 1537011"/>
              <a:gd name="connsiteY35" fmla="*/ 2066770 h 2480745"/>
              <a:gd name="connsiteX36" fmla="*/ 1096326 w 1537011"/>
              <a:gd name="connsiteY36" fmla="*/ 2083845 h 2480745"/>
              <a:gd name="connsiteX37" fmla="*/ 1137159 w 1537011"/>
              <a:gd name="connsiteY37" fmla="*/ 2097209 h 2480745"/>
              <a:gd name="connsiteX38" fmla="*/ 1192840 w 1537011"/>
              <a:gd name="connsiteY38" fmla="*/ 2187041 h 2480745"/>
              <a:gd name="connsiteX39" fmla="*/ 1128251 w 1537011"/>
              <a:gd name="connsiteY39" fmla="*/ 2267964 h 2480745"/>
              <a:gd name="connsiteX40" fmla="*/ 1097811 w 1537011"/>
              <a:gd name="connsiteY40" fmla="*/ 2276131 h 2480745"/>
              <a:gd name="connsiteX41" fmla="*/ 443001 w 1537011"/>
              <a:gd name="connsiteY41" fmla="*/ 2256828 h 2480745"/>
              <a:gd name="connsiteX42" fmla="*/ 338320 w 1537011"/>
              <a:gd name="connsiteY42" fmla="*/ 2126163 h 2480745"/>
              <a:gd name="connsiteX43" fmla="*/ 425926 w 1537011"/>
              <a:gd name="connsiteY43" fmla="*/ 2063800 h 2480745"/>
              <a:gd name="connsiteX44" fmla="*/ 446713 w 1537011"/>
              <a:gd name="connsiteY44" fmla="*/ 1916802 h 2480745"/>
              <a:gd name="connsiteX45" fmla="*/ 390289 w 1537011"/>
              <a:gd name="connsiteY45" fmla="*/ 1927939 h 2480745"/>
              <a:gd name="connsiteX46" fmla="*/ 388062 w 1537011"/>
              <a:gd name="connsiteY46" fmla="*/ 1982877 h 2480745"/>
              <a:gd name="connsiteX47" fmla="*/ 440773 w 1537011"/>
              <a:gd name="connsiteY47" fmla="*/ 1996983 h 2480745"/>
              <a:gd name="connsiteX48" fmla="*/ 1098555 w 1537011"/>
              <a:gd name="connsiteY48" fmla="*/ 2018513 h 2480745"/>
              <a:gd name="connsiteX49" fmla="*/ 1149038 w 1537011"/>
              <a:gd name="connsiteY49" fmla="*/ 2008119 h 2480745"/>
              <a:gd name="connsiteX50" fmla="*/ 1151266 w 1537011"/>
              <a:gd name="connsiteY50" fmla="*/ 1952438 h 2480745"/>
              <a:gd name="connsiteX51" fmla="*/ 1098555 w 1537011"/>
              <a:gd name="connsiteY51" fmla="*/ 1937590 h 2480745"/>
              <a:gd name="connsiteX52" fmla="*/ 446713 w 1537011"/>
              <a:gd name="connsiteY52" fmla="*/ 1916802 h 2480745"/>
              <a:gd name="connsiteX53" fmla="*/ 523923 w 1537011"/>
              <a:gd name="connsiteY53" fmla="*/ 192914 h 2480745"/>
              <a:gd name="connsiteX54" fmla="*/ 408107 w 1537011"/>
              <a:gd name="connsiteY54" fmla="*/ 273095 h 2480745"/>
              <a:gd name="connsiteX55" fmla="*/ 183898 w 1537011"/>
              <a:gd name="connsiteY55" fmla="*/ 552985 h 2480745"/>
              <a:gd name="connsiteX56" fmla="*/ 150488 w 1537011"/>
              <a:gd name="connsiteY56" fmla="*/ 820997 h 2480745"/>
              <a:gd name="connsiteX57" fmla="*/ 244033 w 1537011"/>
              <a:gd name="connsiteY57" fmla="*/ 1149145 h 2480745"/>
              <a:gd name="connsiteX58" fmla="*/ 242548 w 1537011"/>
              <a:gd name="connsiteY58" fmla="*/ 1156569 h 2480745"/>
              <a:gd name="connsiteX59" fmla="*/ 154200 w 1537011"/>
              <a:gd name="connsiteY59" fmla="*/ 950920 h 2480745"/>
              <a:gd name="connsiteX60" fmla="*/ 131186 w 1537011"/>
              <a:gd name="connsiteY60" fmla="*/ 648757 h 2480745"/>
              <a:gd name="connsiteX61" fmla="*/ 215821 w 1537011"/>
              <a:gd name="connsiteY61" fmla="*/ 443851 h 2480745"/>
              <a:gd name="connsiteX62" fmla="*/ 500165 w 1537011"/>
              <a:gd name="connsiteY62" fmla="*/ 201081 h 2480745"/>
              <a:gd name="connsiteX63" fmla="*/ 523923 w 1537011"/>
              <a:gd name="connsiteY63" fmla="*/ 192914 h 2480745"/>
              <a:gd name="connsiteX64" fmla="*/ 800630 w 1537011"/>
              <a:gd name="connsiteY64" fmla="*/ 46764 h 2480745"/>
              <a:gd name="connsiteX65" fmla="*/ 713588 w 1537011"/>
              <a:gd name="connsiteY65" fmla="*/ 47343 h 2480745"/>
              <a:gd name="connsiteX66" fmla="*/ 595938 w 1537011"/>
              <a:gd name="connsiteY66" fmla="*/ 67446 h 2480745"/>
              <a:gd name="connsiteX67" fmla="*/ 175732 w 1537011"/>
              <a:gd name="connsiteY67" fmla="*/ 344366 h 2480745"/>
              <a:gd name="connsiteX68" fmla="*/ 49521 w 1537011"/>
              <a:gd name="connsiteY68" fmla="*/ 655438 h 2480745"/>
              <a:gd name="connsiteX69" fmla="*/ 137126 w 1537011"/>
              <a:gd name="connsiteY69" fmla="*/ 1109796 h 2480745"/>
              <a:gd name="connsiteX70" fmla="*/ 310109 w 1537011"/>
              <a:gd name="connsiteY70" fmla="*/ 1387460 h 2480745"/>
              <a:gd name="connsiteX71" fmla="*/ 440773 w 1537011"/>
              <a:gd name="connsiteY71" fmla="*/ 1695562 h 2480745"/>
              <a:gd name="connsiteX72" fmla="*/ 460819 w 1537011"/>
              <a:gd name="connsiteY72" fmla="*/ 1792076 h 2480745"/>
              <a:gd name="connsiteX73" fmla="*/ 492743 w 1537011"/>
              <a:gd name="connsiteY73" fmla="*/ 1817318 h 2480745"/>
              <a:gd name="connsiteX74" fmla="*/ 1065146 w 1537011"/>
              <a:gd name="connsiteY74" fmla="*/ 1836621 h 2480745"/>
              <a:gd name="connsiteX75" fmla="*/ 1089645 w 1537011"/>
              <a:gd name="connsiteY75" fmla="*/ 1818803 h 2480745"/>
              <a:gd name="connsiteX76" fmla="*/ 1116372 w 1537011"/>
              <a:gd name="connsiteY76" fmla="*/ 1688138 h 2480745"/>
              <a:gd name="connsiteX77" fmla="*/ 1268567 w 1537011"/>
              <a:gd name="connsiteY77" fmla="*/ 1319900 h 2480745"/>
              <a:gd name="connsiteX78" fmla="*/ 1376960 w 1537011"/>
              <a:gd name="connsiteY78" fmla="*/ 1166220 h 2480745"/>
              <a:gd name="connsiteX79" fmla="*/ 1468276 w 1537011"/>
              <a:gd name="connsiteY79" fmla="*/ 916026 h 2480745"/>
              <a:gd name="connsiteX80" fmla="*/ 1468276 w 1537011"/>
              <a:gd name="connsiteY80" fmla="*/ 599015 h 2480745"/>
              <a:gd name="connsiteX81" fmla="*/ 1056236 w 1537011"/>
              <a:gd name="connsiteY81" fmla="*/ 110506 h 2480745"/>
              <a:gd name="connsiteX82" fmla="*/ 800630 w 1537011"/>
              <a:gd name="connsiteY82" fmla="*/ 46764 h 2480745"/>
              <a:gd name="connsiteX83" fmla="*/ 794163 w 1537011"/>
              <a:gd name="connsiteY83" fmla="*/ 814 h 2480745"/>
              <a:gd name="connsiteX84" fmla="*/ 1036191 w 1537011"/>
              <a:gd name="connsiteY84" fmla="*/ 52598 h 2480745"/>
              <a:gd name="connsiteX85" fmla="*/ 1503912 w 1537011"/>
              <a:gd name="connsiteY85" fmla="*/ 551500 h 2480745"/>
              <a:gd name="connsiteX86" fmla="*/ 1518761 w 1537011"/>
              <a:gd name="connsiteY86" fmla="*/ 910830 h 2480745"/>
              <a:gd name="connsiteX87" fmla="*/ 1377702 w 1537011"/>
              <a:gd name="connsiteY87" fmla="*/ 1250855 h 2480745"/>
              <a:gd name="connsiteX88" fmla="*/ 1264855 w 1537011"/>
              <a:gd name="connsiteY88" fmla="*/ 1406020 h 2480745"/>
              <a:gd name="connsiteX89" fmla="*/ 1163144 w 1537011"/>
              <a:gd name="connsiteY89" fmla="*/ 1694078 h 2480745"/>
              <a:gd name="connsiteX90" fmla="*/ 1115630 w 1537011"/>
              <a:gd name="connsiteY90" fmla="*/ 1876711 h 2480745"/>
              <a:gd name="connsiteX91" fmla="*/ 1149781 w 1537011"/>
              <a:gd name="connsiteY91" fmla="*/ 1887848 h 2480745"/>
              <a:gd name="connsiteX92" fmla="*/ 1229961 w 1537011"/>
              <a:gd name="connsiteY92" fmla="*/ 1991044 h 2480745"/>
              <a:gd name="connsiteX93" fmla="*/ 1126023 w 1537011"/>
              <a:gd name="connsiteY93" fmla="*/ 2077164 h 2480745"/>
              <a:gd name="connsiteX94" fmla="*/ 1100038 w 1537011"/>
              <a:gd name="connsiteY94" fmla="*/ 2077906 h 2480745"/>
              <a:gd name="connsiteX95" fmla="*/ 423698 w 1537011"/>
              <a:gd name="connsiteY95" fmla="*/ 2054891 h 2480745"/>
              <a:gd name="connsiteX96" fmla="*/ 368017 w 1537011"/>
              <a:gd name="connsiteY96" fmla="*/ 2039300 h 2480745"/>
              <a:gd name="connsiteX97" fmla="*/ 311594 w 1537011"/>
              <a:gd name="connsiteY97" fmla="*/ 1951695 h 2480745"/>
              <a:gd name="connsiteX98" fmla="*/ 382123 w 1537011"/>
              <a:gd name="connsiteY98" fmla="*/ 1867803 h 2480745"/>
              <a:gd name="connsiteX99" fmla="*/ 434092 w 1537011"/>
              <a:gd name="connsiteY99" fmla="*/ 1854439 h 2480745"/>
              <a:gd name="connsiteX100" fmla="*/ 387320 w 1537011"/>
              <a:gd name="connsiteY100" fmla="*/ 1655472 h 2480745"/>
              <a:gd name="connsiteX101" fmla="*/ 301199 w 1537011"/>
              <a:gd name="connsiteY101" fmla="*/ 1459474 h 2480745"/>
              <a:gd name="connsiteX102" fmla="*/ 137869 w 1537011"/>
              <a:gd name="connsiteY102" fmla="*/ 1212992 h 2480745"/>
              <a:gd name="connsiteX103" fmla="*/ 2748 w 1537011"/>
              <a:gd name="connsiteY103" fmla="*/ 664348 h 2480745"/>
              <a:gd name="connsiteX104" fmla="*/ 145292 w 1537011"/>
              <a:gd name="connsiteY104" fmla="*/ 308730 h 2480745"/>
              <a:gd name="connsiteX105" fmla="*/ 549909 w 1537011"/>
              <a:gd name="connsiteY105" fmla="*/ 32552 h 2480745"/>
              <a:gd name="connsiteX106" fmla="*/ 794163 w 1537011"/>
              <a:gd name="connsiteY106" fmla="*/ 814 h 2480745"/>
              <a:gd name="connsiteX0" fmla="*/ 503138 w 1537011"/>
              <a:gd name="connsiteY0" fmla="*/ 2319191 h 2480745"/>
              <a:gd name="connsiteX1" fmla="*/ 443744 w 1537011"/>
              <a:gd name="connsiteY1" fmla="*/ 2360024 h 2480745"/>
              <a:gd name="connsiteX2" fmla="*/ 501653 w 1537011"/>
              <a:gd name="connsiteY2" fmla="*/ 2403827 h 2480745"/>
              <a:gd name="connsiteX3" fmla="*/ 1051782 w 1537011"/>
              <a:gd name="connsiteY3" fmla="*/ 2420160 h 2480745"/>
              <a:gd name="connsiteX4" fmla="*/ 1097070 w 1537011"/>
              <a:gd name="connsiteY4" fmla="*/ 2383040 h 2480745"/>
              <a:gd name="connsiteX5" fmla="*/ 1058465 w 1537011"/>
              <a:gd name="connsiteY5" fmla="*/ 2339237 h 2480745"/>
              <a:gd name="connsiteX6" fmla="*/ 503138 w 1537011"/>
              <a:gd name="connsiteY6" fmla="*/ 2319191 h 2480745"/>
              <a:gd name="connsiteX7" fmla="*/ 470472 w 1537011"/>
              <a:gd name="connsiteY7" fmla="*/ 2270192 h 2480745"/>
              <a:gd name="connsiteX8" fmla="*/ 525411 w 1537011"/>
              <a:gd name="connsiteY8" fmla="*/ 2270192 h 2480745"/>
              <a:gd name="connsiteX9" fmla="*/ 1067374 w 1537011"/>
              <a:gd name="connsiteY9" fmla="*/ 2287268 h 2480745"/>
              <a:gd name="connsiteX10" fmla="*/ 1152751 w 1537011"/>
              <a:gd name="connsiteY10" fmla="*/ 2388236 h 2480745"/>
              <a:gd name="connsiteX11" fmla="*/ 1054010 w 1537011"/>
              <a:gd name="connsiteY11" fmla="*/ 2475841 h 2480745"/>
              <a:gd name="connsiteX12" fmla="*/ 643455 w 1537011"/>
              <a:gd name="connsiteY12" fmla="*/ 2463963 h 2480745"/>
              <a:gd name="connsiteX13" fmla="*/ 608445 w 1537011"/>
              <a:gd name="connsiteY13" fmla="*/ 2467907 h 2480745"/>
              <a:gd name="connsiteX14" fmla="*/ 588812 w 1537011"/>
              <a:gd name="connsiteY14" fmla="*/ 2480745 h 2480745"/>
              <a:gd name="connsiteX15" fmla="*/ 500911 w 1537011"/>
              <a:gd name="connsiteY15" fmla="*/ 2459508 h 2480745"/>
              <a:gd name="connsiteX16" fmla="*/ 447457 w 1537011"/>
              <a:gd name="connsiteY16" fmla="*/ 2446887 h 2480745"/>
              <a:gd name="connsiteX17" fmla="*/ 391775 w 1537011"/>
              <a:gd name="connsiteY17" fmla="*/ 2352600 h 2480745"/>
              <a:gd name="connsiteX18" fmla="*/ 470472 w 1537011"/>
              <a:gd name="connsiteY18" fmla="*/ 2270192 h 2480745"/>
              <a:gd name="connsiteX19" fmla="*/ 460819 w 1537011"/>
              <a:gd name="connsiteY19" fmla="*/ 2117997 h 2480745"/>
              <a:gd name="connsiteX20" fmla="*/ 417759 w 1537011"/>
              <a:gd name="connsiteY20" fmla="*/ 2125420 h 2480745"/>
              <a:gd name="connsiteX21" fmla="*/ 390290 w 1537011"/>
              <a:gd name="connsiteY21" fmla="*/ 2156602 h 2480745"/>
              <a:gd name="connsiteX22" fmla="*/ 414047 w 1537011"/>
              <a:gd name="connsiteY22" fmla="*/ 2190753 h 2480745"/>
              <a:gd name="connsiteX23" fmla="*/ 458592 w 1537011"/>
              <a:gd name="connsiteY23" fmla="*/ 2201147 h 2480745"/>
              <a:gd name="connsiteX24" fmla="*/ 763724 w 1537011"/>
              <a:gd name="connsiteY24" fmla="*/ 2210798 h 2480745"/>
              <a:gd name="connsiteX25" fmla="*/ 1054751 w 1537011"/>
              <a:gd name="connsiteY25" fmla="*/ 2220450 h 2480745"/>
              <a:gd name="connsiteX26" fmla="*/ 1106721 w 1537011"/>
              <a:gd name="connsiteY26" fmla="*/ 2215253 h 2480745"/>
              <a:gd name="connsiteX27" fmla="*/ 1136417 w 1537011"/>
              <a:gd name="connsiteY27" fmla="*/ 2182586 h 2480745"/>
              <a:gd name="connsiteX28" fmla="*/ 1110433 w 1537011"/>
              <a:gd name="connsiteY28" fmla="*/ 2146950 h 2480745"/>
              <a:gd name="connsiteX29" fmla="*/ 1045100 w 1537011"/>
              <a:gd name="connsiteY29" fmla="*/ 2136557 h 2480745"/>
              <a:gd name="connsiteX30" fmla="*/ 460819 w 1537011"/>
              <a:gd name="connsiteY30" fmla="*/ 2117997 h 2480745"/>
              <a:gd name="connsiteX31" fmla="*/ 425926 w 1537011"/>
              <a:gd name="connsiteY31" fmla="*/ 2063800 h 2480745"/>
              <a:gd name="connsiteX32" fmla="*/ 465274 w 1537011"/>
              <a:gd name="connsiteY32" fmla="*/ 2065285 h 2480745"/>
              <a:gd name="connsiteX33" fmla="*/ 506849 w 1537011"/>
              <a:gd name="connsiteY33" fmla="*/ 2066770 h 2480745"/>
              <a:gd name="connsiteX34" fmla="*/ 526151 w 1537011"/>
              <a:gd name="connsiteY34" fmla="*/ 2066770 h 2480745"/>
              <a:gd name="connsiteX35" fmla="*/ 1096326 w 1537011"/>
              <a:gd name="connsiteY35" fmla="*/ 2083845 h 2480745"/>
              <a:gd name="connsiteX36" fmla="*/ 1137159 w 1537011"/>
              <a:gd name="connsiteY36" fmla="*/ 2097209 h 2480745"/>
              <a:gd name="connsiteX37" fmla="*/ 1192840 w 1537011"/>
              <a:gd name="connsiteY37" fmla="*/ 2187041 h 2480745"/>
              <a:gd name="connsiteX38" fmla="*/ 1128251 w 1537011"/>
              <a:gd name="connsiteY38" fmla="*/ 2267964 h 2480745"/>
              <a:gd name="connsiteX39" fmla="*/ 1097811 w 1537011"/>
              <a:gd name="connsiteY39" fmla="*/ 2276131 h 2480745"/>
              <a:gd name="connsiteX40" fmla="*/ 443001 w 1537011"/>
              <a:gd name="connsiteY40" fmla="*/ 2256828 h 2480745"/>
              <a:gd name="connsiteX41" fmla="*/ 338320 w 1537011"/>
              <a:gd name="connsiteY41" fmla="*/ 2126163 h 2480745"/>
              <a:gd name="connsiteX42" fmla="*/ 425926 w 1537011"/>
              <a:gd name="connsiteY42" fmla="*/ 2063800 h 2480745"/>
              <a:gd name="connsiteX43" fmla="*/ 446713 w 1537011"/>
              <a:gd name="connsiteY43" fmla="*/ 1916802 h 2480745"/>
              <a:gd name="connsiteX44" fmla="*/ 390289 w 1537011"/>
              <a:gd name="connsiteY44" fmla="*/ 1927939 h 2480745"/>
              <a:gd name="connsiteX45" fmla="*/ 388062 w 1537011"/>
              <a:gd name="connsiteY45" fmla="*/ 1982877 h 2480745"/>
              <a:gd name="connsiteX46" fmla="*/ 440773 w 1537011"/>
              <a:gd name="connsiteY46" fmla="*/ 1996983 h 2480745"/>
              <a:gd name="connsiteX47" fmla="*/ 1098555 w 1537011"/>
              <a:gd name="connsiteY47" fmla="*/ 2018513 h 2480745"/>
              <a:gd name="connsiteX48" fmla="*/ 1149038 w 1537011"/>
              <a:gd name="connsiteY48" fmla="*/ 2008119 h 2480745"/>
              <a:gd name="connsiteX49" fmla="*/ 1151266 w 1537011"/>
              <a:gd name="connsiteY49" fmla="*/ 1952438 h 2480745"/>
              <a:gd name="connsiteX50" fmla="*/ 1098555 w 1537011"/>
              <a:gd name="connsiteY50" fmla="*/ 1937590 h 2480745"/>
              <a:gd name="connsiteX51" fmla="*/ 446713 w 1537011"/>
              <a:gd name="connsiteY51" fmla="*/ 1916802 h 2480745"/>
              <a:gd name="connsiteX52" fmla="*/ 523923 w 1537011"/>
              <a:gd name="connsiteY52" fmla="*/ 192914 h 2480745"/>
              <a:gd name="connsiteX53" fmla="*/ 408107 w 1537011"/>
              <a:gd name="connsiteY53" fmla="*/ 273095 h 2480745"/>
              <a:gd name="connsiteX54" fmla="*/ 183898 w 1537011"/>
              <a:gd name="connsiteY54" fmla="*/ 552985 h 2480745"/>
              <a:gd name="connsiteX55" fmla="*/ 150488 w 1537011"/>
              <a:gd name="connsiteY55" fmla="*/ 820997 h 2480745"/>
              <a:gd name="connsiteX56" fmla="*/ 244033 w 1537011"/>
              <a:gd name="connsiteY56" fmla="*/ 1149145 h 2480745"/>
              <a:gd name="connsiteX57" fmla="*/ 242548 w 1537011"/>
              <a:gd name="connsiteY57" fmla="*/ 1156569 h 2480745"/>
              <a:gd name="connsiteX58" fmla="*/ 154200 w 1537011"/>
              <a:gd name="connsiteY58" fmla="*/ 950920 h 2480745"/>
              <a:gd name="connsiteX59" fmla="*/ 131186 w 1537011"/>
              <a:gd name="connsiteY59" fmla="*/ 648757 h 2480745"/>
              <a:gd name="connsiteX60" fmla="*/ 215821 w 1537011"/>
              <a:gd name="connsiteY60" fmla="*/ 443851 h 2480745"/>
              <a:gd name="connsiteX61" fmla="*/ 500165 w 1537011"/>
              <a:gd name="connsiteY61" fmla="*/ 201081 h 2480745"/>
              <a:gd name="connsiteX62" fmla="*/ 523923 w 1537011"/>
              <a:gd name="connsiteY62" fmla="*/ 192914 h 2480745"/>
              <a:gd name="connsiteX63" fmla="*/ 800630 w 1537011"/>
              <a:gd name="connsiteY63" fmla="*/ 46764 h 2480745"/>
              <a:gd name="connsiteX64" fmla="*/ 713588 w 1537011"/>
              <a:gd name="connsiteY64" fmla="*/ 47343 h 2480745"/>
              <a:gd name="connsiteX65" fmla="*/ 595938 w 1537011"/>
              <a:gd name="connsiteY65" fmla="*/ 67446 h 2480745"/>
              <a:gd name="connsiteX66" fmla="*/ 175732 w 1537011"/>
              <a:gd name="connsiteY66" fmla="*/ 344366 h 2480745"/>
              <a:gd name="connsiteX67" fmla="*/ 49521 w 1537011"/>
              <a:gd name="connsiteY67" fmla="*/ 655438 h 2480745"/>
              <a:gd name="connsiteX68" fmla="*/ 137126 w 1537011"/>
              <a:gd name="connsiteY68" fmla="*/ 1109796 h 2480745"/>
              <a:gd name="connsiteX69" fmla="*/ 310109 w 1537011"/>
              <a:gd name="connsiteY69" fmla="*/ 1387460 h 2480745"/>
              <a:gd name="connsiteX70" fmla="*/ 440773 w 1537011"/>
              <a:gd name="connsiteY70" fmla="*/ 1695562 h 2480745"/>
              <a:gd name="connsiteX71" fmla="*/ 460819 w 1537011"/>
              <a:gd name="connsiteY71" fmla="*/ 1792076 h 2480745"/>
              <a:gd name="connsiteX72" fmla="*/ 492743 w 1537011"/>
              <a:gd name="connsiteY72" fmla="*/ 1817318 h 2480745"/>
              <a:gd name="connsiteX73" fmla="*/ 1065146 w 1537011"/>
              <a:gd name="connsiteY73" fmla="*/ 1836621 h 2480745"/>
              <a:gd name="connsiteX74" fmla="*/ 1089645 w 1537011"/>
              <a:gd name="connsiteY74" fmla="*/ 1818803 h 2480745"/>
              <a:gd name="connsiteX75" fmla="*/ 1116372 w 1537011"/>
              <a:gd name="connsiteY75" fmla="*/ 1688138 h 2480745"/>
              <a:gd name="connsiteX76" fmla="*/ 1268567 w 1537011"/>
              <a:gd name="connsiteY76" fmla="*/ 1319900 h 2480745"/>
              <a:gd name="connsiteX77" fmla="*/ 1376960 w 1537011"/>
              <a:gd name="connsiteY77" fmla="*/ 1166220 h 2480745"/>
              <a:gd name="connsiteX78" fmla="*/ 1468276 w 1537011"/>
              <a:gd name="connsiteY78" fmla="*/ 916026 h 2480745"/>
              <a:gd name="connsiteX79" fmla="*/ 1468276 w 1537011"/>
              <a:gd name="connsiteY79" fmla="*/ 599015 h 2480745"/>
              <a:gd name="connsiteX80" fmla="*/ 1056236 w 1537011"/>
              <a:gd name="connsiteY80" fmla="*/ 110506 h 2480745"/>
              <a:gd name="connsiteX81" fmla="*/ 800630 w 1537011"/>
              <a:gd name="connsiteY81" fmla="*/ 46764 h 2480745"/>
              <a:gd name="connsiteX82" fmla="*/ 794163 w 1537011"/>
              <a:gd name="connsiteY82" fmla="*/ 814 h 2480745"/>
              <a:gd name="connsiteX83" fmla="*/ 1036191 w 1537011"/>
              <a:gd name="connsiteY83" fmla="*/ 52598 h 2480745"/>
              <a:gd name="connsiteX84" fmla="*/ 1503912 w 1537011"/>
              <a:gd name="connsiteY84" fmla="*/ 551500 h 2480745"/>
              <a:gd name="connsiteX85" fmla="*/ 1518761 w 1537011"/>
              <a:gd name="connsiteY85" fmla="*/ 910830 h 2480745"/>
              <a:gd name="connsiteX86" fmla="*/ 1377702 w 1537011"/>
              <a:gd name="connsiteY86" fmla="*/ 1250855 h 2480745"/>
              <a:gd name="connsiteX87" fmla="*/ 1264855 w 1537011"/>
              <a:gd name="connsiteY87" fmla="*/ 1406020 h 2480745"/>
              <a:gd name="connsiteX88" fmla="*/ 1163144 w 1537011"/>
              <a:gd name="connsiteY88" fmla="*/ 1694078 h 2480745"/>
              <a:gd name="connsiteX89" fmla="*/ 1115630 w 1537011"/>
              <a:gd name="connsiteY89" fmla="*/ 1876711 h 2480745"/>
              <a:gd name="connsiteX90" fmla="*/ 1149781 w 1537011"/>
              <a:gd name="connsiteY90" fmla="*/ 1887848 h 2480745"/>
              <a:gd name="connsiteX91" fmla="*/ 1229961 w 1537011"/>
              <a:gd name="connsiteY91" fmla="*/ 1991044 h 2480745"/>
              <a:gd name="connsiteX92" fmla="*/ 1126023 w 1537011"/>
              <a:gd name="connsiteY92" fmla="*/ 2077164 h 2480745"/>
              <a:gd name="connsiteX93" fmla="*/ 1100038 w 1537011"/>
              <a:gd name="connsiteY93" fmla="*/ 2077906 h 2480745"/>
              <a:gd name="connsiteX94" fmla="*/ 423698 w 1537011"/>
              <a:gd name="connsiteY94" fmla="*/ 2054891 h 2480745"/>
              <a:gd name="connsiteX95" fmla="*/ 368017 w 1537011"/>
              <a:gd name="connsiteY95" fmla="*/ 2039300 h 2480745"/>
              <a:gd name="connsiteX96" fmla="*/ 311594 w 1537011"/>
              <a:gd name="connsiteY96" fmla="*/ 1951695 h 2480745"/>
              <a:gd name="connsiteX97" fmla="*/ 382123 w 1537011"/>
              <a:gd name="connsiteY97" fmla="*/ 1867803 h 2480745"/>
              <a:gd name="connsiteX98" fmla="*/ 434092 w 1537011"/>
              <a:gd name="connsiteY98" fmla="*/ 1854439 h 2480745"/>
              <a:gd name="connsiteX99" fmla="*/ 387320 w 1537011"/>
              <a:gd name="connsiteY99" fmla="*/ 1655472 h 2480745"/>
              <a:gd name="connsiteX100" fmla="*/ 301199 w 1537011"/>
              <a:gd name="connsiteY100" fmla="*/ 1459474 h 2480745"/>
              <a:gd name="connsiteX101" fmla="*/ 137869 w 1537011"/>
              <a:gd name="connsiteY101" fmla="*/ 1212992 h 2480745"/>
              <a:gd name="connsiteX102" fmla="*/ 2748 w 1537011"/>
              <a:gd name="connsiteY102" fmla="*/ 664348 h 2480745"/>
              <a:gd name="connsiteX103" fmla="*/ 145292 w 1537011"/>
              <a:gd name="connsiteY103" fmla="*/ 308730 h 2480745"/>
              <a:gd name="connsiteX104" fmla="*/ 549909 w 1537011"/>
              <a:gd name="connsiteY104" fmla="*/ 32552 h 2480745"/>
              <a:gd name="connsiteX105" fmla="*/ 794163 w 1537011"/>
              <a:gd name="connsiteY105" fmla="*/ 814 h 2480745"/>
              <a:gd name="connsiteX0" fmla="*/ 503138 w 1537011"/>
              <a:gd name="connsiteY0" fmla="*/ 2319191 h 2475850"/>
              <a:gd name="connsiteX1" fmla="*/ 443744 w 1537011"/>
              <a:gd name="connsiteY1" fmla="*/ 2360024 h 2475850"/>
              <a:gd name="connsiteX2" fmla="*/ 501653 w 1537011"/>
              <a:gd name="connsiteY2" fmla="*/ 2403827 h 2475850"/>
              <a:gd name="connsiteX3" fmla="*/ 1051782 w 1537011"/>
              <a:gd name="connsiteY3" fmla="*/ 2420160 h 2475850"/>
              <a:gd name="connsiteX4" fmla="*/ 1097070 w 1537011"/>
              <a:gd name="connsiteY4" fmla="*/ 2383040 h 2475850"/>
              <a:gd name="connsiteX5" fmla="*/ 1058465 w 1537011"/>
              <a:gd name="connsiteY5" fmla="*/ 2339237 h 2475850"/>
              <a:gd name="connsiteX6" fmla="*/ 503138 w 1537011"/>
              <a:gd name="connsiteY6" fmla="*/ 2319191 h 2475850"/>
              <a:gd name="connsiteX7" fmla="*/ 470472 w 1537011"/>
              <a:gd name="connsiteY7" fmla="*/ 2270192 h 2475850"/>
              <a:gd name="connsiteX8" fmla="*/ 525411 w 1537011"/>
              <a:gd name="connsiteY8" fmla="*/ 2270192 h 2475850"/>
              <a:gd name="connsiteX9" fmla="*/ 1067374 w 1537011"/>
              <a:gd name="connsiteY9" fmla="*/ 2287268 h 2475850"/>
              <a:gd name="connsiteX10" fmla="*/ 1152751 w 1537011"/>
              <a:gd name="connsiteY10" fmla="*/ 2388236 h 2475850"/>
              <a:gd name="connsiteX11" fmla="*/ 1054010 w 1537011"/>
              <a:gd name="connsiteY11" fmla="*/ 2475841 h 2475850"/>
              <a:gd name="connsiteX12" fmla="*/ 643455 w 1537011"/>
              <a:gd name="connsiteY12" fmla="*/ 2463963 h 2475850"/>
              <a:gd name="connsiteX13" fmla="*/ 608445 w 1537011"/>
              <a:gd name="connsiteY13" fmla="*/ 2467907 h 2475850"/>
              <a:gd name="connsiteX14" fmla="*/ 500911 w 1537011"/>
              <a:gd name="connsiteY14" fmla="*/ 2459508 h 2475850"/>
              <a:gd name="connsiteX15" fmla="*/ 447457 w 1537011"/>
              <a:gd name="connsiteY15" fmla="*/ 2446887 h 2475850"/>
              <a:gd name="connsiteX16" fmla="*/ 391775 w 1537011"/>
              <a:gd name="connsiteY16" fmla="*/ 2352600 h 2475850"/>
              <a:gd name="connsiteX17" fmla="*/ 470472 w 1537011"/>
              <a:gd name="connsiteY17" fmla="*/ 2270192 h 2475850"/>
              <a:gd name="connsiteX18" fmla="*/ 460819 w 1537011"/>
              <a:gd name="connsiteY18" fmla="*/ 2117997 h 2475850"/>
              <a:gd name="connsiteX19" fmla="*/ 417759 w 1537011"/>
              <a:gd name="connsiteY19" fmla="*/ 2125420 h 2475850"/>
              <a:gd name="connsiteX20" fmla="*/ 390290 w 1537011"/>
              <a:gd name="connsiteY20" fmla="*/ 2156602 h 2475850"/>
              <a:gd name="connsiteX21" fmla="*/ 414047 w 1537011"/>
              <a:gd name="connsiteY21" fmla="*/ 2190753 h 2475850"/>
              <a:gd name="connsiteX22" fmla="*/ 458592 w 1537011"/>
              <a:gd name="connsiteY22" fmla="*/ 2201147 h 2475850"/>
              <a:gd name="connsiteX23" fmla="*/ 763724 w 1537011"/>
              <a:gd name="connsiteY23" fmla="*/ 2210798 h 2475850"/>
              <a:gd name="connsiteX24" fmla="*/ 1054751 w 1537011"/>
              <a:gd name="connsiteY24" fmla="*/ 2220450 h 2475850"/>
              <a:gd name="connsiteX25" fmla="*/ 1106721 w 1537011"/>
              <a:gd name="connsiteY25" fmla="*/ 2215253 h 2475850"/>
              <a:gd name="connsiteX26" fmla="*/ 1136417 w 1537011"/>
              <a:gd name="connsiteY26" fmla="*/ 2182586 h 2475850"/>
              <a:gd name="connsiteX27" fmla="*/ 1110433 w 1537011"/>
              <a:gd name="connsiteY27" fmla="*/ 2146950 h 2475850"/>
              <a:gd name="connsiteX28" fmla="*/ 1045100 w 1537011"/>
              <a:gd name="connsiteY28" fmla="*/ 2136557 h 2475850"/>
              <a:gd name="connsiteX29" fmla="*/ 460819 w 1537011"/>
              <a:gd name="connsiteY29" fmla="*/ 2117997 h 2475850"/>
              <a:gd name="connsiteX30" fmla="*/ 425926 w 1537011"/>
              <a:gd name="connsiteY30" fmla="*/ 2063800 h 2475850"/>
              <a:gd name="connsiteX31" fmla="*/ 465274 w 1537011"/>
              <a:gd name="connsiteY31" fmla="*/ 2065285 h 2475850"/>
              <a:gd name="connsiteX32" fmla="*/ 506849 w 1537011"/>
              <a:gd name="connsiteY32" fmla="*/ 2066770 h 2475850"/>
              <a:gd name="connsiteX33" fmla="*/ 526151 w 1537011"/>
              <a:gd name="connsiteY33" fmla="*/ 2066770 h 2475850"/>
              <a:gd name="connsiteX34" fmla="*/ 1096326 w 1537011"/>
              <a:gd name="connsiteY34" fmla="*/ 2083845 h 2475850"/>
              <a:gd name="connsiteX35" fmla="*/ 1137159 w 1537011"/>
              <a:gd name="connsiteY35" fmla="*/ 2097209 h 2475850"/>
              <a:gd name="connsiteX36" fmla="*/ 1192840 w 1537011"/>
              <a:gd name="connsiteY36" fmla="*/ 2187041 h 2475850"/>
              <a:gd name="connsiteX37" fmla="*/ 1128251 w 1537011"/>
              <a:gd name="connsiteY37" fmla="*/ 2267964 h 2475850"/>
              <a:gd name="connsiteX38" fmla="*/ 1097811 w 1537011"/>
              <a:gd name="connsiteY38" fmla="*/ 2276131 h 2475850"/>
              <a:gd name="connsiteX39" fmla="*/ 443001 w 1537011"/>
              <a:gd name="connsiteY39" fmla="*/ 2256828 h 2475850"/>
              <a:gd name="connsiteX40" fmla="*/ 338320 w 1537011"/>
              <a:gd name="connsiteY40" fmla="*/ 2126163 h 2475850"/>
              <a:gd name="connsiteX41" fmla="*/ 425926 w 1537011"/>
              <a:gd name="connsiteY41" fmla="*/ 2063800 h 2475850"/>
              <a:gd name="connsiteX42" fmla="*/ 446713 w 1537011"/>
              <a:gd name="connsiteY42" fmla="*/ 1916802 h 2475850"/>
              <a:gd name="connsiteX43" fmla="*/ 390289 w 1537011"/>
              <a:gd name="connsiteY43" fmla="*/ 1927939 h 2475850"/>
              <a:gd name="connsiteX44" fmla="*/ 388062 w 1537011"/>
              <a:gd name="connsiteY44" fmla="*/ 1982877 h 2475850"/>
              <a:gd name="connsiteX45" fmla="*/ 440773 w 1537011"/>
              <a:gd name="connsiteY45" fmla="*/ 1996983 h 2475850"/>
              <a:gd name="connsiteX46" fmla="*/ 1098555 w 1537011"/>
              <a:gd name="connsiteY46" fmla="*/ 2018513 h 2475850"/>
              <a:gd name="connsiteX47" fmla="*/ 1149038 w 1537011"/>
              <a:gd name="connsiteY47" fmla="*/ 2008119 h 2475850"/>
              <a:gd name="connsiteX48" fmla="*/ 1151266 w 1537011"/>
              <a:gd name="connsiteY48" fmla="*/ 1952438 h 2475850"/>
              <a:gd name="connsiteX49" fmla="*/ 1098555 w 1537011"/>
              <a:gd name="connsiteY49" fmla="*/ 1937590 h 2475850"/>
              <a:gd name="connsiteX50" fmla="*/ 446713 w 1537011"/>
              <a:gd name="connsiteY50" fmla="*/ 1916802 h 2475850"/>
              <a:gd name="connsiteX51" fmla="*/ 523923 w 1537011"/>
              <a:gd name="connsiteY51" fmla="*/ 192914 h 2475850"/>
              <a:gd name="connsiteX52" fmla="*/ 408107 w 1537011"/>
              <a:gd name="connsiteY52" fmla="*/ 273095 h 2475850"/>
              <a:gd name="connsiteX53" fmla="*/ 183898 w 1537011"/>
              <a:gd name="connsiteY53" fmla="*/ 552985 h 2475850"/>
              <a:gd name="connsiteX54" fmla="*/ 150488 w 1537011"/>
              <a:gd name="connsiteY54" fmla="*/ 820997 h 2475850"/>
              <a:gd name="connsiteX55" fmla="*/ 244033 w 1537011"/>
              <a:gd name="connsiteY55" fmla="*/ 1149145 h 2475850"/>
              <a:gd name="connsiteX56" fmla="*/ 242548 w 1537011"/>
              <a:gd name="connsiteY56" fmla="*/ 1156569 h 2475850"/>
              <a:gd name="connsiteX57" fmla="*/ 154200 w 1537011"/>
              <a:gd name="connsiteY57" fmla="*/ 950920 h 2475850"/>
              <a:gd name="connsiteX58" fmla="*/ 131186 w 1537011"/>
              <a:gd name="connsiteY58" fmla="*/ 648757 h 2475850"/>
              <a:gd name="connsiteX59" fmla="*/ 215821 w 1537011"/>
              <a:gd name="connsiteY59" fmla="*/ 443851 h 2475850"/>
              <a:gd name="connsiteX60" fmla="*/ 500165 w 1537011"/>
              <a:gd name="connsiteY60" fmla="*/ 201081 h 2475850"/>
              <a:gd name="connsiteX61" fmla="*/ 523923 w 1537011"/>
              <a:gd name="connsiteY61" fmla="*/ 192914 h 2475850"/>
              <a:gd name="connsiteX62" fmla="*/ 800630 w 1537011"/>
              <a:gd name="connsiteY62" fmla="*/ 46764 h 2475850"/>
              <a:gd name="connsiteX63" fmla="*/ 713588 w 1537011"/>
              <a:gd name="connsiteY63" fmla="*/ 47343 h 2475850"/>
              <a:gd name="connsiteX64" fmla="*/ 595938 w 1537011"/>
              <a:gd name="connsiteY64" fmla="*/ 67446 h 2475850"/>
              <a:gd name="connsiteX65" fmla="*/ 175732 w 1537011"/>
              <a:gd name="connsiteY65" fmla="*/ 344366 h 2475850"/>
              <a:gd name="connsiteX66" fmla="*/ 49521 w 1537011"/>
              <a:gd name="connsiteY66" fmla="*/ 655438 h 2475850"/>
              <a:gd name="connsiteX67" fmla="*/ 137126 w 1537011"/>
              <a:gd name="connsiteY67" fmla="*/ 1109796 h 2475850"/>
              <a:gd name="connsiteX68" fmla="*/ 310109 w 1537011"/>
              <a:gd name="connsiteY68" fmla="*/ 1387460 h 2475850"/>
              <a:gd name="connsiteX69" fmla="*/ 440773 w 1537011"/>
              <a:gd name="connsiteY69" fmla="*/ 1695562 h 2475850"/>
              <a:gd name="connsiteX70" fmla="*/ 460819 w 1537011"/>
              <a:gd name="connsiteY70" fmla="*/ 1792076 h 2475850"/>
              <a:gd name="connsiteX71" fmla="*/ 492743 w 1537011"/>
              <a:gd name="connsiteY71" fmla="*/ 1817318 h 2475850"/>
              <a:gd name="connsiteX72" fmla="*/ 1065146 w 1537011"/>
              <a:gd name="connsiteY72" fmla="*/ 1836621 h 2475850"/>
              <a:gd name="connsiteX73" fmla="*/ 1089645 w 1537011"/>
              <a:gd name="connsiteY73" fmla="*/ 1818803 h 2475850"/>
              <a:gd name="connsiteX74" fmla="*/ 1116372 w 1537011"/>
              <a:gd name="connsiteY74" fmla="*/ 1688138 h 2475850"/>
              <a:gd name="connsiteX75" fmla="*/ 1268567 w 1537011"/>
              <a:gd name="connsiteY75" fmla="*/ 1319900 h 2475850"/>
              <a:gd name="connsiteX76" fmla="*/ 1376960 w 1537011"/>
              <a:gd name="connsiteY76" fmla="*/ 1166220 h 2475850"/>
              <a:gd name="connsiteX77" fmla="*/ 1468276 w 1537011"/>
              <a:gd name="connsiteY77" fmla="*/ 916026 h 2475850"/>
              <a:gd name="connsiteX78" fmla="*/ 1468276 w 1537011"/>
              <a:gd name="connsiteY78" fmla="*/ 599015 h 2475850"/>
              <a:gd name="connsiteX79" fmla="*/ 1056236 w 1537011"/>
              <a:gd name="connsiteY79" fmla="*/ 110506 h 2475850"/>
              <a:gd name="connsiteX80" fmla="*/ 800630 w 1537011"/>
              <a:gd name="connsiteY80" fmla="*/ 46764 h 2475850"/>
              <a:gd name="connsiteX81" fmla="*/ 794163 w 1537011"/>
              <a:gd name="connsiteY81" fmla="*/ 814 h 2475850"/>
              <a:gd name="connsiteX82" fmla="*/ 1036191 w 1537011"/>
              <a:gd name="connsiteY82" fmla="*/ 52598 h 2475850"/>
              <a:gd name="connsiteX83" fmla="*/ 1503912 w 1537011"/>
              <a:gd name="connsiteY83" fmla="*/ 551500 h 2475850"/>
              <a:gd name="connsiteX84" fmla="*/ 1518761 w 1537011"/>
              <a:gd name="connsiteY84" fmla="*/ 910830 h 2475850"/>
              <a:gd name="connsiteX85" fmla="*/ 1377702 w 1537011"/>
              <a:gd name="connsiteY85" fmla="*/ 1250855 h 2475850"/>
              <a:gd name="connsiteX86" fmla="*/ 1264855 w 1537011"/>
              <a:gd name="connsiteY86" fmla="*/ 1406020 h 2475850"/>
              <a:gd name="connsiteX87" fmla="*/ 1163144 w 1537011"/>
              <a:gd name="connsiteY87" fmla="*/ 1694078 h 2475850"/>
              <a:gd name="connsiteX88" fmla="*/ 1115630 w 1537011"/>
              <a:gd name="connsiteY88" fmla="*/ 1876711 h 2475850"/>
              <a:gd name="connsiteX89" fmla="*/ 1149781 w 1537011"/>
              <a:gd name="connsiteY89" fmla="*/ 1887848 h 2475850"/>
              <a:gd name="connsiteX90" fmla="*/ 1229961 w 1537011"/>
              <a:gd name="connsiteY90" fmla="*/ 1991044 h 2475850"/>
              <a:gd name="connsiteX91" fmla="*/ 1126023 w 1537011"/>
              <a:gd name="connsiteY91" fmla="*/ 2077164 h 2475850"/>
              <a:gd name="connsiteX92" fmla="*/ 1100038 w 1537011"/>
              <a:gd name="connsiteY92" fmla="*/ 2077906 h 2475850"/>
              <a:gd name="connsiteX93" fmla="*/ 423698 w 1537011"/>
              <a:gd name="connsiteY93" fmla="*/ 2054891 h 2475850"/>
              <a:gd name="connsiteX94" fmla="*/ 368017 w 1537011"/>
              <a:gd name="connsiteY94" fmla="*/ 2039300 h 2475850"/>
              <a:gd name="connsiteX95" fmla="*/ 311594 w 1537011"/>
              <a:gd name="connsiteY95" fmla="*/ 1951695 h 2475850"/>
              <a:gd name="connsiteX96" fmla="*/ 382123 w 1537011"/>
              <a:gd name="connsiteY96" fmla="*/ 1867803 h 2475850"/>
              <a:gd name="connsiteX97" fmla="*/ 434092 w 1537011"/>
              <a:gd name="connsiteY97" fmla="*/ 1854439 h 2475850"/>
              <a:gd name="connsiteX98" fmla="*/ 387320 w 1537011"/>
              <a:gd name="connsiteY98" fmla="*/ 1655472 h 2475850"/>
              <a:gd name="connsiteX99" fmla="*/ 301199 w 1537011"/>
              <a:gd name="connsiteY99" fmla="*/ 1459474 h 2475850"/>
              <a:gd name="connsiteX100" fmla="*/ 137869 w 1537011"/>
              <a:gd name="connsiteY100" fmla="*/ 1212992 h 2475850"/>
              <a:gd name="connsiteX101" fmla="*/ 2748 w 1537011"/>
              <a:gd name="connsiteY101" fmla="*/ 664348 h 2475850"/>
              <a:gd name="connsiteX102" fmla="*/ 145292 w 1537011"/>
              <a:gd name="connsiteY102" fmla="*/ 308730 h 2475850"/>
              <a:gd name="connsiteX103" fmla="*/ 549909 w 1537011"/>
              <a:gd name="connsiteY103" fmla="*/ 32552 h 2475850"/>
              <a:gd name="connsiteX104" fmla="*/ 794163 w 1537011"/>
              <a:gd name="connsiteY104" fmla="*/ 814 h 2475850"/>
              <a:gd name="connsiteX0" fmla="*/ 503138 w 1537011"/>
              <a:gd name="connsiteY0" fmla="*/ 2319191 h 2475850"/>
              <a:gd name="connsiteX1" fmla="*/ 443744 w 1537011"/>
              <a:gd name="connsiteY1" fmla="*/ 2360024 h 2475850"/>
              <a:gd name="connsiteX2" fmla="*/ 501653 w 1537011"/>
              <a:gd name="connsiteY2" fmla="*/ 2403827 h 2475850"/>
              <a:gd name="connsiteX3" fmla="*/ 1051782 w 1537011"/>
              <a:gd name="connsiteY3" fmla="*/ 2420160 h 2475850"/>
              <a:gd name="connsiteX4" fmla="*/ 1097070 w 1537011"/>
              <a:gd name="connsiteY4" fmla="*/ 2383040 h 2475850"/>
              <a:gd name="connsiteX5" fmla="*/ 1058465 w 1537011"/>
              <a:gd name="connsiteY5" fmla="*/ 2339237 h 2475850"/>
              <a:gd name="connsiteX6" fmla="*/ 503138 w 1537011"/>
              <a:gd name="connsiteY6" fmla="*/ 2319191 h 2475850"/>
              <a:gd name="connsiteX7" fmla="*/ 470472 w 1537011"/>
              <a:gd name="connsiteY7" fmla="*/ 2270192 h 2475850"/>
              <a:gd name="connsiteX8" fmla="*/ 525411 w 1537011"/>
              <a:gd name="connsiteY8" fmla="*/ 2270192 h 2475850"/>
              <a:gd name="connsiteX9" fmla="*/ 1067374 w 1537011"/>
              <a:gd name="connsiteY9" fmla="*/ 2287268 h 2475850"/>
              <a:gd name="connsiteX10" fmla="*/ 1152751 w 1537011"/>
              <a:gd name="connsiteY10" fmla="*/ 2388236 h 2475850"/>
              <a:gd name="connsiteX11" fmla="*/ 1054010 w 1537011"/>
              <a:gd name="connsiteY11" fmla="*/ 2475841 h 2475850"/>
              <a:gd name="connsiteX12" fmla="*/ 643455 w 1537011"/>
              <a:gd name="connsiteY12" fmla="*/ 2463963 h 2475850"/>
              <a:gd name="connsiteX13" fmla="*/ 500911 w 1537011"/>
              <a:gd name="connsiteY13" fmla="*/ 2459508 h 2475850"/>
              <a:gd name="connsiteX14" fmla="*/ 447457 w 1537011"/>
              <a:gd name="connsiteY14" fmla="*/ 2446887 h 2475850"/>
              <a:gd name="connsiteX15" fmla="*/ 391775 w 1537011"/>
              <a:gd name="connsiteY15" fmla="*/ 2352600 h 2475850"/>
              <a:gd name="connsiteX16" fmla="*/ 470472 w 1537011"/>
              <a:gd name="connsiteY16" fmla="*/ 2270192 h 2475850"/>
              <a:gd name="connsiteX17" fmla="*/ 460819 w 1537011"/>
              <a:gd name="connsiteY17" fmla="*/ 2117997 h 2475850"/>
              <a:gd name="connsiteX18" fmla="*/ 417759 w 1537011"/>
              <a:gd name="connsiteY18" fmla="*/ 2125420 h 2475850"/>
              <a:gd name="connsiteX19" fmla="*/ 390290 w 1537011"/>
              <a:gd name="connsiteY19" fmla="*/ 2156602 h 2475850"/>
              <a:gd name="connsiteX20" fmla="*/ 414047 w 1537011"/>
              <a:gd name="connsiteY20" fmla="*/ 2190753 h 2475850"/>
              <a:gd name="connsiteX21" fmla="*/ 458592 w 1537011"/>
              <a:gd name="connsiteY21" fmla="*/ 2201147 h 2475850"/>
              <a:gd name="connsiteX22" fmla="*/ 763724 w 1537011"/>
              <a:gd name="connsiteY22" fmla="*/ 2210798 h 2475850"/>
              <a:gd name="connsiteX23" fmla="*/ 1054751 w 1537011"/>
              <a:gd name="connsiteY23" fmla="*/ 2220450 h 2475850"/>
              <a:gd name="connsiteX24" fmla="*/ 1106721 w 1537011"/>
              <a:gd name="connsiteY24" fmla="*/ 2215253 h 2475850"/>
              <a:gd name="connsiteX25" fmla="*/ 1136417 w 1537011"/>
              <a:gd name="connsiteY25" fmla="*/ 2182586 h 2475850"/>
              <a:gd name="connsiteX26" fmla="*/ 1110433 w 1537011"/>
              <a:gd name="connsiteY26" fmla="*/ 2146950 h 2475850"/>
              <a:gd name="connsiteX27" fmla="*/ 1045100 w 1537011"/>
              <a:gd name="connsiteY27" fmla="*/ 2136557 h 2475850"/>
              <a:gd name="connsiteX28" fmla="*/ 460819 w 1537011"/>
              <a:gd name="connsiteY28" fmla="*/ 2117997 h 2475850"/>
              <a:gd name="connsiteX29" fmla="*/ 425926 w 1537011"/>
              <a:gd name="connsiteY29" fmla="*/ 2063800 h 2475850"/>
              <a:gd name="connsiteX30" fmla="*/ 465274 w 1537011"/>
              <a:gd name="connsiteY30" fmla="*/ 2065285 h 2475850"/>
              <a:gd name="connsiteX31" fmla="*/ 506849 w 1537011"/>
              <a:gd name="connsiteY31" fmla="*/ 2066770 h 2475850"/>
              <a:gd name="connsiteX32" fmla="*/ 526151 w 1537011"/>
              <a:gd name="connsiteY32" fmla="*/ 2066770 h 2475850"/>
              <a:gd name="connsiteX33" fmla="*/ 1096326 w 1537011"/>
              <a:gd name="connsiteY33" fmla="*/ 2083845 h 2475850"/>
              <a:gd name="connsiteX34" fmla="*/ 1137159 w 1537011"/>
              <a:gd name="connsiteY34" fmla="*/ 2097209 h 2475850"/>
              <a:gd name="connsiteX35" fmla="*/ 1192840 w 1537011"/>
              <a:gd name="connsiteY35" fmla="*/ 2187041 h 2475850"/>
              <a:gd name="connsiteX36" fmla="*/ 1128251 w 1537011"/>
              <a:gd name="connsiteY36" fmla="*/ 2267964 h 2475850"/>
              <a:gd name="connsiteX37" fmla="*/ 1097811 w 1537011"/>
              <a:gd name="connsiteY37" fmla="*/ 2276131 h 2475850"/>
              <a:gd name="connsiteX38" fmla="*/ 443001 w 1537011"/>
              <a:gd name="connsiteY38" fmla="*/ 2256828 h 2475850"/>
              <a:gd name="connsiteX39" fmla="*/ 338320 w 1537011"/>
              <a:gd name="connsiteY39" fmla="*/ 2126163 h 2475850"/>
              <a:gd name="connsiteX40" fmla="*/ 425926 w 1537011"/>
              <a:gd name="connsiteY40" fmla="*/ 2063800 h 2475850"/>
              <a:gd name="connsiteX41" fmla="*/ 446713 w 1537011"/>
              <a:gd name="connsiteY41" fmla="*/ 1916802 h 2475850"/>
              <a:gd name="connsiteX42" fmla="*/ 390289 w 1537011"/>
              <a:gd name="connsiteY42" fmla="*/ 1927939 h 2475850"/>
              <a:gd name="connsiteX43" fmla="*/ 388062 w 1537011"/>
              <a:gd name="connsiteY43" fmla="*/ 1982877 h 2475850"/>
              <a:gd name="connsiteX44" fmla="*/ 440773 w 1537011"/>
              <a:gd name="connsiteY44" fmla="*/ 1996983 h 2475850"/>
              <a:gd name="connsiteX45" fmla="*/ 1098555 w 1537011"/>
              <a:gd name="connsiteY45" fmla="*/ 2018513 h 2475850"/>
              <a:gd name="connsiteX46" fmla="*/ 1149038 w 1537011"/>
              <a:gd name="connsiteY46" fmla="*/ 2008119 h 2475850"/>
              <a:gd name="connsiteX47" fmla="*/ 1151266 w 1537011"/>
              <a:gd name="connsiteY47" fmla="*/ 1952438 h 2475850"/>
              <a:gd name="connsiteX48" fmla="*/ 1098555 w 1537011"/>
              <a:gd name="connsiteY48" fmla="*/ 1937590 h 2475850"/>
              <a:gd name="connsiteX49" fmla="*/ 446713 w 1537011"/>
              <a:gd name="connsiteY49" fmla="*/ 1916802 h 2475850"/>
              <a:gd name="connsiteX50" fmla="*/ 523923 w 1537011"/>
              <a:gd name="connsiteY50" fmla="*/ 192914 h 2475850"/>
              <a:gd name="connsiteX51" fmla="*/ 408107 w 1537011"/>
              <a:gd name="connsiteY51" fmla="*/ 273095 h 2475850"/>
              <a:gd name="connsiteX52" fmla="*/ 183898 w 1537011"/>
              <a:gd name="connsiteY52" fmla="*/ 552985 h 2475850"/>
              <a:gd name="connsiteX53" fmla="*/ 150488 w 1537011"/>
              <a:gd name="connsiteY53" fmla="*/ 820997 h 2475850"/>
              <a:gd name="connsiteX54" fmla="*/ 244033 w 1537011"/>
              <a:gd name="connsiteY54" fmla="*/ 1149145 h 2475850"/>
              <a:gd name="connsiteX55" fmla="*/ 242548 w 1537011"/>
              <a:gd name="connsiteY55" fmla="*/ 1156569 h 2475850"/>
              <a:gd name="connsiteX56" fmla="*/ 154200 w 1537011"/>
              <a:gd name="connsiteY56" fmla="*/ 950920 h 2475850"/>
              <a:gd name="connsiteX57" fmla="*/ 131186 w 1537011"/>
              <a:gd name="connsiteY57" fmla="*/ 648757 h 2475850"/>
              <a:gd name="connsiteX58" fmla="*/ 215821 w 1537011"/>
              <a:gd name="connsiteY58" fmla="*/ 443851 h 2475850"/>
              <a:gd name="connsiteX59" fmla="*/ 500165 w 1537011"/>
              <a:gd name="connsiteY59" fmla="*/ 201081 h 2475850"/>
              <a:gd name="connsiteX60" fmla="*/ 523923 w 1537011"/>
              <a:gd name="connsiteY60" fmla="*/ 192914 h 2475850"/>
              <a:gd name="connsiteX61" fmla="*/ 800630 w 1537011"/>
              <a:gd name="connsiteY61" fmla="*/ 46764 h 2475850"/>
              <a:gd name="connsiteX62" fmla="*/ 713588 w 1537011"/>
              <a:gd name="connsiteY62" fmla="*/ 47343 h 2475850"/>
              <a:gd name="connsiteX63" fmla="*/ 595938 w 1537011"/>
              <a:gd name="connsiteY63" fmla="*/ 67446 h 2475850"/>
              <a:gd name="connsiteX64" fmla="*/ 175732 w 1537011"/>
              <a:gd name="connsiteY64" fmla="*/ 344366 h 2475850"/>
              <a:gd name="connsiteX65" fmla="*/ 49521 w 1537011"/>
              <a:gd name="connsiteY65" fmla="*/ 655438 h 2475850"/>
              <a:gd name="connsiteX66" fmla="*/ 137126 w 1537011"/>
              <a:gd name="connsiteY66" fmla="*/ 1109796 h 2475850"/>
              <a:gd name="connsiteX67" fmla="*/ 310109 w 1537011"/>
              <a:gd name="connsiteY67" fmla="*/ 1387460 h 2475850"/>
              <a:gd name="connsiteX68" fmla="*/ 440773 w 1537011"/>
              <a:gd name="connsiteY68" fmla="*/ 1695562 h 2475850"/>
              <a:gd name="connsiteX69" fmla="*/ 460819 w 1537011"/>
              <a:gd name="connsiteY69" fmla="*/ 1792076 h 2475850"/>
              <a:gd name="connsiteX70" fmla="*/ 492743 w 1537011"/>
              <a:gd name="connsiteY70" fmla="*/ 1817318 h 2475850"/>
              <a:gd name="connsiteX71" fmla="*/ 1065146 w 1537011"/>
              <a:gd name="connsiteY71" fmla="*/ 1836621 h 2475850"/>
              <a:gd name="connsiteX72" fmla="*/ 1089645 w 1537011"/>
              <a:gd name="connsiteY72" fmla="*/ 1818803 h 2475850"/>
              <a:gd name="connsiteX73" fmla="*/ 1116372 w 1537011"/>
              <a:gd name="connsiteY73" fmla="*/ 1688138 h 2475850"/>
              <a:gd name="connsiteX74" fmla="*/ 1268567 w 1537011"/>
              <a:gd name="connsiteY74" fmla="*/ 1319900 h 2475850"/>
              <a:gd name="connsiteX75" fmla="*/ 1376960 w 1537011"/>
              <a:gd name="connsiteY75" fmla="*/ 1166220 h 2475850"/>
              <a:gd name="connsiteX76" fmla="*/ 1468276 w 1537011"/>
              <a:gd name="connsiteY76" fmla="*/ 916026 h 2475850"/>
              <a:gd name="connsiteX77" fmla="*/ 1468276 w 1537011"/>
              <a:gd name="connsiteY77" fmla="*/ 599015 h 2475850"/>
              <a:gd name="connsiteX78" fmla="*/ 1056236 w 1537011"/>
              <a:gd name="connsiteY78" fmla="*/ 110506 h 2475850"/>
              <a:gd name="connsiteX79" fmla="*/ 800630 w 1537011"/>
              <a:gd name="connsiteY79" fmla="*/ 46764 h 2475850"/>
              <a:gd name="connsiteX80" fmla="*/ 794163 w 1537011"/>
              <a:gd name="connsiteY80" fmla="*/ 814 h 2475850"/>
              <a:gd name="connsiteX81" fmla="*/ 1036191 w 1537011"/>
              <a:gd name="connsiteY81" fmla="*/ 52598 h 2475850"/>
              <a:gd name="connsiteX82" fmla="*/ 1503912 w 1537011"/>
              <a:gd name="connsiteY82" fmla="*/ 551500 h 2475850"/>
              <a:gd name="connsiteX83" fmla="*/ 1518761 w 1537011"/>
              <a:gd name="connsiteY83" fmla="*/ 910830 h 2475850"/>
              <a:gd name="connsiteX84" fmla="*/ 1377702 w 1537011"/>
              <a:gd name="connsiteY84" fmla="*/ 1250855 h 2475850"/>
              <a:gd name="connsiteX85" fmla="*/ 1264855 w 1537011"/>
              <a:gd name="connsiteY85" fmla="*/ 1406020 h 2475850"/>
              <a:gd name="connsiteX86" fmla="*/ 1163144 w 1537011"/>
              <a:gd name="connsiteY86" fmla="*/ 1694078 h 2475850"/>
              <a:gd name="connsiteX87" fmla="*/ 1115630 w 1537011"/>
              <a:gd name="connsiteY87" fmla="*/ 1876711 h 2475850"/>
              <a:gd name="connsiteX88" fmla="*/ 1149781 w 1537011"/>
              <a:gd name="connsiteY88" fmla="*/ 1887848 h 2475850"/>
              <a:gd name="connsiteX89" fmla="*/ 1229961 w 1537011"/>
              <a:gd name="connsiteY89" fmla="*/ 1991044 h 2475850"/>
              <a:gd name="connsiteX90" fmla="*/ 1126023 w 1537011"/>
              <a:gd name="connsiteY90" fmla="*/ 2077164 h 2475850"/>
              <a:gd name="connsiteX91" fmla="*/ 1100038 w 1537011"/>
              <a:gd name="connsiteY91" fmla="*/ 2077906 h 2475850"/>
              <a:gd name="connsiteX92" fmla="*/ 423698 w 1537011"/>
              <a:gd name="connsiteY92" fmla="*/ 2054891 h 2475850"/>
              <a:gd name="connsiteX93" fmla="*/ 368017 w 1537011"/>
              <a:gd name="connsiteY93" fmla="*/ 2039300 h 2475850"/>
              <a:gd name="connsiteX94" fmla="*/ 311594 w 1537011"/>
              <a:gd name="connsiteY94" fmla="*/ 1951695 h 2475850"/>
              <a:gd name="connsiteX95" fmla="*/ 382123 w 1537011"/>
              <a:gd name="connsiteY95" fmla="*/ 1867803 h 2475850"/>
              <a:gd name="connsiteX96" fmla="*/ 434092 w 1537011"/>
              <a:gd name="connsiteY96" fmla="*/ 1854439 h 2475850"/>
              <a:gd name="connsiteX97" fmla="*/ 387320 w 1537011"/>
              <a:gd name="connsiteY97" fmla="*/ 1655472 h 2475850"/>
              <a:gd name="connsiteX98" fmla="*/ 301199 w 1537011"/>
              <a:gd name="connsiteY98" fmla="*/ 1459474 h 2475850"/>
              <a:gd name="connsiteX99" fmla="*/ 137869 w 1537011"/>
              <a:gd name="connsiteY99" fmla="*/ 1212992 h 2475850"/>
              <a:gd name="connsiteX100" fmla="*/ 2748 w 1537011"/>
              <a:gd name="connsiteY100" fmla="*/ 664348 h 2475850"/>
              <a:gd name="connsiteX101" fmla="*/ 145292 w 1537011"/>
              <a:gd name="connsiteY101" fmla="*/ 308730 h 2475850"/>
              <a:gd name="connsiteX102" fmla="*/ 549909 w 1537011"/>
              <a:gd name="connsiteY102" fmla="*/ 32552 h 2475850"/>
              <a:gd name="connsiteX103" fmla="*/ 794163 w 1537011"/>
              <a:gd name="connsiteY103" fmla="*/ 814 h 2475850"/>
              <a:gd name="connsiteX0" fmla="*/ 503138 w 1537011"/>
              <a:gd name="connsiteY0" fmla="*/ 2319191 h 2475850"/>
              <a:gd name="connsiteX1" fmla="*/ 443744 w 1537011"/>
              <a:gd name="connsiteY1" fmla="*/ 2360024 h 2475850"/>
              <a:gd name="connsiteX2" fmla="*/ 501653 w 1537011"/>
              <a:gd name="connsiteY2" fmla="*/ 2403827 h 2475850"/>
              <a:gd name="connsiteX3" fmla="*/ 1051782 w 1537011"/>
              <a:gd name="connsiteY3" fmla="*/ 2420160 h 2475850"/>
              <a:gd name="connsiteX4" fmla="*/ 1097070 w 1537011"/>
              <a:gd name="connsiteY4" fmla="*/ 2383040 h 2475850"/>
              <a:gd name="connsiteX5" fmla="*/ 1058465 w 1537011"/>
              <a:gd name="connsiteY5" fmla="*/ 2339237 h 2475850"/>
              <a:gd name="connsiteX6" fmla="*/ 503138 w 1537011"/>
              <a:gd name="connsiteY6" fmla="*/ 2319191 h 2475850"/>
              <a:gd name="connsiteX7" fmla="*/ 470472 w 1537011"/>
              <a:gd name="connsiteY7" fmla="*/ 2270192 h 2475850"/>
              <a:gd name="connsiteX8" fmla="*/ 525411 w 1537011"/>
              <a:gd name="connsiteY8" fmla="*/ 2270192 h 2475850"/>
              <a:gd name="connsiteX9" fmla="*/ 1067374 w 1537011"/>
              <a:gd name="connsiteY9" fmla="*/ 2287268 h 2475850"/>
              <a:gd name="connsiteX10" fmla="*/ 1152751 w 1537011"/>
              <a:gd name="connsiteY10" fmla="*/ 2388236 h 2475850"/>
              <a:gd name="connsiteX11" fmla="*/ 1054010 w 1537011"/>
              <a:gd name="connsiteY11" fmla="*/ 2475841 h 2475850"/>
              <a:gd name="connsiteX12" fmla="*/ 500911 w 1537011"/>
              <a:gd name="connsiteY12" fmla="*/ 2459508 h 2475850"/>
              <a:gd name="connsiteX13" fmla="*/ 447457 w 1537011"/>
              <a:gd name="connsiteY13" fmla="*/ 2446887 h 2475850"/>
              <a:gd name="connsiteX14" fmla="*/ 391775 w 1537011"/>
              <a:gd name="connsiteY14" fmla="*/ 2352600 h 2475850"/>
              <a:gd name="connsiteX15" fmla="*/ 470472 w 1537011"/>
              <a:gd name="connsiteY15" fmla="*/ 2270192 h 2475850"/>
              <a:gd name="connsiteX16" fmla="*/ 460819 w 1537011"/>
              <a:gd name="connsiteY16" fmla="*/ 2117997 h 2475850"/>
              <a:gd name="connsiteX17" fmla="*/ 417759 w 1537011"/>
              <a:gd name="connsiteY17" fmla="*/ 2125420 h 2475850"/>
              <a:gd name="connsiteX18" fmla="*/ 390290 w 1537011"/>
              <a:gd name="connsiteY18" fmla="*/ 2156602 h 2475850"/>
              <a:gd name="connsiteX19" fmla="*/ 414047 w 1537011"/>
              <a:gd name="connsiteY19" fmla="*/ 2190753 h 2475850"/>
              <a:gd name="connsiteX20" fmla="*/ 458592 w 1537011"/>
              <a:gd name="connsiteY20" fmla="*/ 2201147 h 2475850"/>
              <a:gd name="connsiteX21" fmla="*/ 763724 w 1537011"/>
              <a:gd name="connsiteY21" fmla="*/ 2210798 h 2475850"/>
              <a:gd name="connsiteX22" fmla="*/ 1054751 w 1537011"/>
              <a:gd name="connsiteY22" fmla="*/ 2220450 h 2475850"/>
              <a:gd name="connsiteX23" fmla="*/ 1106721 w 1537011"/>
              <a:gd name="connsiteY23" fmla="*/ 2215253 h 2475850"/>
              <a:gd name="connsiteX24" fmla="*/ 1136417 w 1537011"/>
              <a:gd name="connsiteY24" fmla="*/ 2182586 h 2475850"/>
              <a:gd name="connsiteX25" fmla="*/ 1110433 w 1537011"/>
              <a:gd name="connsiteY25" fmla="*/ 2146950 h 2475850"/>
              <a:gd name="connsiteX26" fmla="*/ 1045100 w 1537011"/>
              <a:gd name="connsiteY26" fmla="*/ 2136557 h 2475850"/>
              <a:gd name="connsiteX27" fmla="*/ 460819 w 1537011"/>
              <a:gd name="connsiteY27" fmla="*/ 2117997 h 2475850"/>
              <a:gd name="connsiteX28" fmla="*/ 425926 w 1537011"/>
              <a:gd name="connsiteY28" fmla="*/ 2063800 h 2475850"/>
              <a:gd name="connsiteX29" fmla="*/ 465274 w 1537011"/>
              <a:gd name="connsiteY29" fmla="*/ 2065285 h 2475850"/>
              <a:gd name="connsiteX30" fmla="*/ 506849 w 1537011"/>
              <a:gd name="connsiteY30" fmla="*/ 2066770 h 2475850"/>
              <a:gd name="connsiteX31" fmla="*/ 526151 w 1537011"/>
              <a:gd name="connsiteY31" fmla="*/ 2066770 h 2475850"/>
              <a:gd name="connsiteX32" fmla="*/ 1096326 w 1537011"/>
              <a:gd name="connsiteY32" fmla="*/ 2083845 h 2475850"/>
              <a:gd name="connsiteX33" fmla="*/ 1137159 w 1537011"/>
              <a:gd name="connsiteY33" fmla="*/ 2097209 h 2475850"/>
              <a:gd name="connsiteX34" fmla="*/ 1192840 w 1537011"/>
              <a:gd name="connsiteY34" fmla="*/ 2187041 h 2475850"/>
              <a:gd name="connsiteX35" fmla="*/ 1128251 w 1537011"/>
              <a:gd name="connsiteY35" fmla="*/ 2267964 h 2475850"/>
              <a:gd name="connsiteX36" fmla="*/ 1097811 w 1537011"/>
              <a:gd name="connsiteY36" fmla="*/ 2276131 h 2475850"/>
              <a:gd name="connsiteX37" fmla="*/ 443001 w 1537011"/>
              <a:gd name="connsiteY37" fmla="*/ 2256828 h 2475850"/>
              <a:gd name="connsiteX38" fmla="*/ 338320 w 1537011"/>
              <a:gd name="connsiteY38" fmla="*/ 2126163 h 2475850"/>
              <a:gd name="connsiteX39" fmla="*/ 425926 w 1537011"/>
              <a:gd name="connsiteY39" fmla="*/ 2063800 h 2475850"/>
              <a:gd name="connsiteX40" fmla="*/ 446713 w 1537011"/>
              <a:gd name="connsiteY40" fmla="*/ 1916802 h 2475850"/>
              <a:gd name="connsiteX41" fmla="*/ 390289 w 1537011"/>
              <a:gd name="connsiteY41" fmla="*/ 1927939 h 2475850"/>
              <a:gd name="connsiteX42" fmla="*/ 388062 w 1537011"/>
              <a:gd name="connsiteY42" fmla="*/ 1982877 h 2475850"/>
              <a:gd name="connsiteX43" fmla="*/ 440773 w 1537011"/>
              <a:gd name="connsiteY43" fmla="*/ 1996983 h 2475850"/>
              <a:gd name="connsiteX44" fmla="*/ 1098555 w 1537011"/>
              <a:gd name="connsiteY44" fmla="*/ 2018513 h 2475850"/>
              <a:gd name="connsiteX45" fmla="*/ 1149038 w 1537011"/>
              <a:gd name="connsiteY45" fmla="*/ 2008119 h 2475850"/>
              <a:gd name="connsiteX46" fmla="*/ 1151266 w 1537011"/>
              <a:gd name="connsiteY46" fmla="*/ 1952438 h 2475850"/>
              <a:gd name="connsiteX47" fmla="*/ 1098555 w 1537011"/>
              <a:gd name="connsiteY47" fmla="*/ 1937590 h 2475850"/>
              <a:gd name="connsiteX48" fmla="*/ 446713 w 1537011"/>
              <a:gd name="connsiteY48" fmla="*/ 1916802 h 2475850"/>
              <a:gd name="connsiteX49" fmla="*/ 523923 w 1537011"/>
              <a:gd name="connsiteY49" fmla="*/ 192914 h 2475850"/>
              <a:gd name="connsiteX50" fmla="*/ 408107 w 1537011"/>
              <a:gd name="connsiteY50" fmla="*/ 273095 h 2475850"/>
              <a:gd name="connsiteX51" fmla="*/ 183898 w 1537011"/>
              <a:gd name="connsiteY51" fmla="*/ 552985 h 2475850"/>
              <a:gd name="connsiteX52" fmla="*/ 150488 w 1537011"/>
              <a:gd name="connsiteY52" fmla="*/ 820997 h 2475850"/>
              <a:gd name="connsiteX53" fmla="*/ 244033 w 1537011"/>
              <a:gd name="connsiteY53" fmla="*/ 1149145 h 2475850"/>
              <a:gd name="connsiteX54" fmla="*/ 242548 w 1537011"/>
              <a:gd name="connsiteY54" fmla="*/ 1156569 h 2475850"/>
              <a:gd name="connsiteX55" fmla="*/ 154200 w 1537011"/>
              <a:gd name="connsiteY55" fmla="*/ 950920 h 2475850"/>
              <a:gd name="connsiteX56" fmla="*/ 131186 w 1537011"/>
              <a:gd name="connsiteY56" fmla="*/ 648757 h 2475850"/>
              <a:gd name="connsiteX57" fmla="*/ 215821 w 1537011"/>
              <a:gd name="connsiteY57" fmla="*/ 443851 h 2475850"/>
              <a:gd name="connsiteX58" fmla="*/ 500165 w 1537011"/>
              <a:gd name="connsiteY58" fmla="*/ 201081 h 2475850"/>
              <a:gd name="connsiteX59" fmla="*/ 523923 w 1537011"/>
              <a:gd name="connsiteY59" fmla="*/ 192914 h 2475850"/>
              <a:gd name="connsiteX60" fmla="*/ 800630 w 1537011"/>
              <a:gd name="connsiteY60" fmla="*/ 46764 h 2475850"/>
              <a:gd name="connsiteX61" fmla="*/ 713588 w 1537011"/>
              <a:gd name="connsiteY61" fmla="*/ 47343 h 2475850"/>
              <a:gd name="connsiteX62" fmla="*/ 595938 w 1537011"/>
              <a:gd name="connsiteY62" fmla="*/ 67446 h 2475850"/>
              <a:gd name="connsiteX63" fmla="*/ 175732 w 1537011"/>
              <a:gd name="connsiteY63" fmla="*/ 344366 h 2475850"/>
              <a:gd name="connsiteX64" fmla="*/ 49521 w 1537011"/>
              <a:gd name="connsiteY64" fmla="*/ 655438 h 2475850"/>
              <a:gd name="connsiteX65" fmla="*/ 137126 w 1537011"/>
              <a:gd name="connsiteY65" fmla="*/ 1109796 h 2475850"/>
              <a:gd name="connsiteX66" fmla="*/ 310109 w 1537011"/>
              <a:gd name="connsiteY66" fmla="*/ 1387460 h 2475850"/>
              <a:gd name="connsiteX67" fmla="*/ 440773 w 1537011"/>
              <a:gd name="connsiteY67" fmla="*/ 1695562 h 2475850"/>
              <a:gd name="connsiteX68" fmla="*/ 460819 w 1537011"/>
              <a:gd name="connsiteY68" fmla="*/ 1792076 h 2475850"/>
              <a:gd name="connsiteX69" fmla="*/ 492743 w 1537011"/>
              <a:gd name="connsiteY69" fmla="*/ 1817318 h 2475850"/>
              <a:gd name="connsiteX70" fmla="*/ 1065146 w 1537011"/>
              <a:gd name="connsiteY70" fmla="*/ 1836621 h 2475850"/>
              <a:gd name="connsiteX71" fmla="*/ 1089645 w 1537011"/>
              <a:gd name="connsiteY71" fmla="*/ 1818803 h 2475850"/>
              <a:gd name="connsiteX72" fmla="*/ 1116372 w 1537011"/>
              <a:gd name="connsiteY72" fmla="*/ 1688138 h 2475850"/>
              <a:gd name="connsiteX73" fmla="*/ 1268567 w 1537011"/>
              <a:gd name="connsiteY73" fmla="*/ 1319900 h 2475850"/>
              <a:gd name="connsiteX74" fmla="*/ 1376960 w 1537011"/>
              <a:gd name="connsiteY74" fmla="*/ 1166220 h 2475850"/>
              <a:gd name="connsiteX75" fmla="*/ 1468276 w 1537011"/>
              <a:gd name="connsiteY75" fmla="*/ 916026 h 2475850"/>
              <a:gd name="connsiteX76" fmla="*/ 1468276 w 1537011"/>
              <a:gd name="connsiteY76" fmla="*/ 599015 h 2475850"/>
              <a:gd name="connsiteX77" fmla="*/ 1056236 w 1537011"/>
              <a:gd name="connsiteY77" fmla="*/ 110506 h 2475850"/>
              <a:gd name="connsiteX78" fmla="*/ 800630 w 1537011"/>
              <a:gd name="connsiteY78" fmla="*/ 46764 h 2475850"/>
              <a:gd name="connsiteX79" fmla="*/ 794163 w 1537011"/>
              <a:gd name="connsiteY79" fmla="*/ 814 h 2475850"/>
              <a:gd name="connsiteX80" fmla="*/ 1036191 w 1537011"/>
              <a:gd name="connsiteY80" fmla="*/ 52598 h 2475850"/>
              <a:gd name="connsiteX81" fmla="*/ 1503912 w 1537011"/>
              <a:gd name="connsiteY81" fmla="*/ 551500 h 2475850"/>
              <a:gd name="connsiteX82" fmla="*/ 1518761 w 1537011"/>
              <a:gd name="connsiteY82" fmla="*/ 910830 h 2475850"/>
              <a:gd name="connsiteX83" fmla="*/ 1377702 w 1537011"/>
              <a:gd name="connsiteY83" fmla="*/ 1250855 h 2475850"/>
              <a:gd name="connsiteX84" fmla="*/ 1264855 w 1537011"/>
              <a:gd name="connsiteY84" fmla="*/ 1406020 h 2475850"/>
              <a:gd name="connsiteX85" fmla="*/ 1163144 w 1537011"/>
              <a:gd name="connsiteY85" fmla="*/ 1694078 h 2475850"/>
              <a:gd name="connsiteX86" fmla="*/ 1115630 w 1537011"/>
              <a:gd name="connsiteY86" fmla="*/ 1876711 h 2475850"/>
              <a:gd name="connsiteX87" fmla="*/ 1149781 w 1537011"/>
              <a:gd name="connsiteY87" fmla="*/ 1887848 h 2475850"/>
              <a:gd name="connsiteX88" fmla="*/ 1229961 w 1537011"/>
              <a:gd name="connsiteY88" fmla="*/ 1991044 h 2475850"/>
              <a:gd name="connsiteX89" fmla="*/ 1126023 w 1537011"/>
              <a:gd name="connsiteY89" fmla="*/ 2077164 h 2475850"/>
              <a:gd name="connsiteX90" fmla="*/ 1100038 w 1537011"/>
              <a:gd name="connsiteY90" fmla="*/ 2077906 h 2475850"/>
              <a:gd name="connsiteX91" fmla="*/ 423698 w 1537011"/>
              <a:gd name="connsiteY91" fmla="*/ 2054891 h 2475850"/>
              <a:gd name="connsiteX92" fmla="*/ 368017 w 1537011"/>
              <a:gd name="connsiteY92" fmla="*/ 2039300 h 2475850"/>
              <a:gd name="connsiteX93" fmla="*/ 311594 w 1537011"/>
              <a:gd name="connsiteY93" fmla="*/ 1951695 h 2475850"/>
              <a:gd name="connsiteX94" fmla="*/ 382123 w 1537011"/>
              <a:gd name="connsiteY94" fmla="*/ 1867803 h 2475850"/>
              <a:gd name="connsiteX95" fmla="*/ 434092 w 1537011"/>
              <a:gd name="connsiteY95" fmla="*/ 1854439 h 2475850"/>
              <a:gd name="connsiteX96" fmla="*/ 387320 w 1537011"/>
              <a:gd name="connsiteY96" fmla="*/ 1655472 h 2475850"/>
              <a:gd name="connsiteX97" fmla="*/ 301199 w 1537011"/>
              <a:gd name="connsiteY97" fmla="*/ 1459474 h 2475850"/>
              <a:gd name="connsiteX98" fmla="*/ 137869 w 1537011"/>
              <a:gd name="connsiteY98" fmla="*/ 1212992 h 2475850"/>
              <a:gd name="connsiteX99" fmla="*/ 2748 w 1537011"/>
              <a:gd name="connsiteY99" fmla="*/ 664348 h 2475850"/>
              <a:gd name="connsiteX100" fmla="*/ 145292 w 1537011"/>
              <a:gd name="connsiteY100" fmla="*/ 308730 h 2475850"/>
              <a:gd name="connsiteX101" fmla="*/ 549909 w 1537011"/>
              <a:gd name="connsiteY101" fmla="*/ 32552 h 2475850"/>
              <a:gd name="connsiteX102" fmla="*/ 794163 w 1537011"/>
              <a:gd name="connsiteY102" fmla="*/ 814 h 2475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</a:cxnLst>
            <a:rect l="l" t="t" r="r" b="b"/>
            <a:pathLst>
              <a:path w="1537011" h="2475850">
                <a:moveTo>
                  <a:pt x="503138" y="2319191"/>
                </a:moveTo>
                <a:cubicBezTo>
                  <a:pt x="466017" y="2317706"/>
                  <a:pt x="444487" y="2334039"/>
                  <a:pt x="443744" y="2360024"/>
                </a:cubicBezTo>
                <a:cubicBezTo>
                  <a:pt x="443744" y="2385266"/>
                  <a:pt x="466017" y="2402342"/>
                  <a:pt x="501653" y="2403827"/>
                </a:cubicBezTo>
                <a:lnTo>
                  <a:pt x="1051782" y="2420160"/>
                </a:lnTo>
                <a:cubicBezTo>
                  <a:pt x="1074055" y="2418675"/>
                  <a:pt x="1094100" y="2407539"/>
                  <a:pt x="1097070" y="2383040"/>
                </a:cubicBezTo>
                <a:cubicBezTo>
                  <a:pt x="1099297" y="2357797"/>
                  <a:pt x="1080737" y="2345176"/>
                  <a:pt x="1058465" y="2339237"/>
                </a:cubicBezTo>
                <a:cubicBezTo>
                  <a:pt x="1047329" y="2336267"/>
                  <a:pt x="618212" y="2322161"/>
                  <a:pt x="503138" y="2319191"/>
                </a:cubicBezTo>
                <a:close/>
                <a:moveTo>
                  <a:pt x="470472" y="2270192"/>
                </a:moveTo>
                <a:cubicBezTo>
                  <a:pt x="489032" y="2270192"/>
                  <a:pt x="506850" y="2269450"/>
                  <a:pt x="525411" y="2270192"/>
                </a:cubicBezTo>
                <a:lnTo>
                  <a:pt x="1067374" y="2287268"/>
                </a:lnTo>
                <a:cubicBezTo>
                  <a:pt x="1120828" y="2297661"/>
                  <a:pt x="1155721" y="2339237"/>
                  <a:pt x="1152751" y="2388236"/>
                </a:cubicBezTo>
                <a:cubicBezTo>
                  <a:pt x="1149782" y="2435751"/>
                  <a:pt x="1106721" y="2476583"/>
                  <a:pt x="1054010" y="2475841"/>
                </a:cubicBezTo>
                <a:lnTo>
                  <a:pt x="500911" y="2459508"/>
                </a:lnTo>
                <a:cubicBezTo>
                  <a:pt x="468245" y="2456662"/>
                  <a:pt x="464532" y="2455053"/>
                  <a:pt x="447457" y="2446887"/>
                </a:cubicBezTo>
                <a:cubicBezTo>
                  <a:pt x="410336" y="2428327"/>
                  <a:pt x="385837" y="2388978"/>
                  <a:pt x="391775" y="2352600"/>
                </a:cubicBezTo>
                <a:cubicBezTo>
                  <a:pt x="398457" y="2308055"/>
                  <a:pt x="425926" y="2280586"/>
                  <a:pt x="470472" y="2270192"/>
                </a:cubicBezTo>
                <a:close/>
                <a:moveTo>
                  <a:pt x="460819" y="2117997"/>
                </a:moveTo>
                <a:cubicBezTo>
                  <a:pt x="445229" y="2117997"/>
                  <a:pt x="431123" y="2119481"/>
                  <a:pt x="417759" y="2125420"/>
                </a:cubicBezTo>
                <a:cubicBezTo>
                  <a:pt x="404395" y="2131360"/>
                  <a:pt x="391774" y="2140269"/>
                  <a:pt x="390290" y="2156602"/>
                </a:cubicBezTo>
                <a:cubicBezTo>
                  <a:pt x="388805" y="2173678"/>
                  <a:pt x="401425" y="2183329"/>
                  <a:pt x="414047" y="2190753"/>
                </a:cubicBezTo>
                <a:cubicBezTo>
                  <a:pt x="427411" y="2198919"/>
                  <a:pt x="443001" y="2201147"/>
                  <a:pt x="458592" y="2201147"/>
                </a:cubicBezTo>
                <a:lnTo>
                  <a:pt x="763724" y="2210798"/>
                </a:lnTo>
                <a:lnTo>
                  <a:pt x="1054751" y="2220450"/>
                </a:lnTo>
                <a:cubicBezTo>
                  <a:pt x="1072569" y="2221192"/>
                  <a:pt x="1090387" y="2221935"/>
                  <a:pt x="1106721" y="2215253"/>
                </a:cubicBezTo>
                <a:cubicBezTo>
                  <a:pt x="1121569" y="2209314"/>
                  <a:pt x="1134932" y="2201147"/>
                  <a:pt x="1136417" y="2182586"/>
                </a:cubicBezTo>
                <a:cubicBezTo>
                  <a:pt x="1137159" y="2163283"/>
                  <a:pt x="1124538" y="2154375"/>
                  <a:pt x="1110433" y="2146950"/>
                </a:cubicBezTo>
                <a:cubicBezTo>
                  <a:pt x="1090387" y="2136557"/>
                  <a:pt x="1067372" y="2137299"/>
                  <a:pt x="1045100" y="2136557"/>
                </a:cubicBezTo>
                <a:lnTo>
                  <a:pt x="460819" y="2117997"/>
                </a:lnTo>
                <a:close/>
                <a:moveTo>
                  <a:pt x="425926" y="2063800"/>
                </a:moveTo>
                <a:cubicBezTo>
                  <a:pt x="438546" y="2064543"/>
                  <a:pt x="451910" y="2064543"/>
                  <a:pt x="465274" y="2065285"/>
                </a:cubicBezTo>
                <a:cubicBezTo>
                  <a:pt x="479379" y="2066770"/>
                  <a:pt x="493485" y="2066770"/>
                  <a:pt x="506849" y="2066770"/>
                </a:cubicBezTo>
                <a:lnTo>
                  <a:pt x="526151" y="2066770"/>
                </a:lnTo>
                <a:lnTo>
                  <a:pt x="1096326" y="2083845"/>
                </a:lnTo>
                <a:cubicBezTo>
                  <a:pt x="1109690" y="2090528"/>
                  <a:pt x="1123796" y="2089785"/>
                  <a:pt x="1137159" y="2097209"/>
                </a:cubicBezTo>
                <a:cubicBezTo>
                  <a:pt x="1172795" y="2117254"/>
                  <a:pt x="1195810" y="2143981"/>
                  <a:pt x="1192840" y="2187041"/>
                </a:cubicBezTo>
                <a:cubicBezTo>
                  <a:pt x="1190613" y="2229358"/>
                  <a:pt x="1164628" y="2253116"/>
                  <a:pt x="1128251" y="2267964"/>
                </a:cubicBezTo>
                <a:cubicBezTo>
                  <a:pt x="1118599" y="2272419"/>
                  <a:pt x="1108205" y="2273904"/>
                  <a:pt x="1097811" y="2276131"/>
                </a:cubicBezTo>
                <a:cubicBezTo>
                  <a:pt x="1078508" y="2276131"/>
                  <a:pt x="492000" y="2253116"/>
                  <a:pt x="443001" y="2256828"/>
                </a:cubicBezTo>
                <a:cubicBezTo>
                  <a:pt x="366532" y="2253858"/>
                  <a:pt x="313078" y="2187784"/>
                  <a:pt x="338320" y="2126163"/>
                </a:cubicBezTo>
                <a:cubicBezTo>
                  <a:pt x="353911" y="2088299"/>
                  <a:pt x="386577" y="2070482"/>
                  <a:pt x="425926" y="2063800"/>
                </a:cubicBezTo>
                <a:close/>
                <a:moveTo>
                  <a:pt x="446713" y="1916802"/>
                </a:moveTo>
                <a:cubicBezTo>
                  <a:pt x="426668" y="1916059"/>
                  <a:pt x="407365" y="1919029"/>
                  <a:pt x="390289" y="1927939"/>
                </a:cubicBezTo>
                <a:cubicBezTo>
                  <a:pt x="364305" y="1941302"/>
                  <a:pt x="363563" y="1966543"/>
                  <a:pt x="388062" y="1982877"/>
                </a:cubicBezTo>
                <a:cubicBezTo>
                  <a:pt x="404395" y="1992528"/>
                  <a:pt x="421471" y="1996241"/>
                  <a:pt x="440773" y="1996983"/>
                </a:cubicBezTo>
                <a:lnTo>
                  <a:pt x="1098555" y="2018513"/>
                </a:lnTo>
                <a:cubicBezTo>
                  <a:pt x="1116372" y="2019255"/>
                  <a:pt x="1133448" y="2017029"/>
                  <a:pt x="1149038" y="2008119"/>
                </a:cubicBezTo>
                <a:cubicBezTo>
                  <a:pt x="1176507" y="1993271"/>
                  <a:pt x="1177992" y="1969513"/>
                  <a:pt x="1151266" y="1952438"/>
                </a:cubicBezTo>
                <a:cubicBezTo>
                  <a:pt x="1135674" y="1942787"/>
                  <a:pt x="1117115" y="1938332"/>
                  <a:pt x="1098555" y="1937590"/>
                </a:cubicBezTo>
                <a:lnTo>
                  <a:pt x="446713" y="1916802"/>
                </a:lnTo>
                <a:close/>
                <a:moveTo>
                  <a:pt x="523923" y="192914"/>
                </a:moveTo>
                <a:cubicBezTo>
                  <a:pt x="480864" y="222610"/>
                  <a:pt x="443743" y="246368"/>
                  <a:pt x="408107" y="273095"/>
                </a:cubicBezTo>
                <a:cubicBezTo>
                  <a:pt x="311592" y="348079"/>
                  <a:pt x="229927" y="436426"/>
                  <a:pt x="183898" y="552985"/>
                </a:cubicBezTo>
                <a:cubicBezTo>
                  <a:pt x="149004" y="639105"/>
                  <a:pt x="140095" y="728938"/>
                  <a:pt x="150488" y="820997"/>
                </a:cubicBezTo>
                <a:cubicBezTo>
                  <a:pt x="163110" y="935329"/>
                  <a:pt x="194291" y="1044464"/>
                  <a:pt x="244033" y="1149145"/>
                </a:cubicBezTo>
                <a:cubicBezTo>
                  <a:pt x="244775" y="1149887"/>
                  <a:pt x="243290" y="1152114"/>
                  <a:pt x="242548" y="1156569"/>
                </a:cubicBezTo>
                <a:cubicBezTo>
                  <a:pt x="201715" y="1091237"/>
                  <a:pt x="174988" y="1022191"/>
                  <a:pt x="154200" y="950920"/>
                </a:cubicBezTo>
                <a:cubicBezTo>
                  <a:pt x="125989" y="852179"/>
                  <a:pt x="115595" y="751210"/>
                  <a:pt x="131186" y="648757"/>
                </a:cubicBezTo>
                <a:cubicBezTo>
                  <a:pt x="142322" y="573773"/>
                  <a:pt x="173503" y="506213"/>
                  <a:pt x="215821" y="443851"/>
                </a:cubicBezTo>
                <a:cubicBezTo>
                  <a:pt x="288578" y="336943"/>
                  <a:pt x="387319" y="260474"/>
                  <a:pt x="500165" y="201081"/>
                </a:cubicBezTo>
                <a:cubicBezTo>
                  <a:pt x="505363" y="198111"/>
                  <a:pt x="510560" y="197369"/>
                  <a:pt x="523923" y="192914"/>
                </a:cubicBezTo>
                <a:close/>
                <a:moveTo>
                  <a:pt x="800630" y="46764"/>
                </a:moveTo>
                <a:cubicBezTo>
                  <a:pt x="771780" y="44996"/>
                  <a:pt x="742769" y="45142"/>
                  <a:pt x="713588" y="47343"/>
                </a:cubicBezTo>
                <a:cubicBezTo>
                  <a:pt x="674681" y="50278"/>
                  <a:pt x="635472" y="56866"/>
                  <a:pt x="595938" y="67446"/>
                </a:cubicBezTo>
                <a:cubicBezTo>
                  <a:pt x="425183" y="112734"/>
                  <a:pt x="287836" y="210732"/>
                  <a:pt x="175732" y="344366"/>
                </a:cubicBezTo>
                <a:cubicBezTo>
                  <a:pt x="100748" y="434199"/>
                  <a:pt x="62142" y="540364"/>
                  <a:pt x="49521" y="655438"/>
                </a:cubicBezTo>
                <a:cubicBezTo>
                  <a:pt x="32446" y="815058"/>
                  <a:pt x="71793" y="965026"/>
                  <a:pt x="137126" y="1109796"/>
                </a:cubicBezTo>
                <a:cubicBezTo>
                  <a:pt x="182413" y="1210023"/>
                  <a:pt x="249230" y="1296886"/>
                  <a:pt x="310109" y="1387460"/>
                </a:cubicBezTo>
                <a:cubicBezTo>
                  <a:pt x="373956" y="1482489"/>
                  <a:pt x="427410" y="1581972"/>
                  <a:pt x="440773" y="1695562"/>
                </a:cubicBezTo>
                <a:cubicBezTo>
                  <a:pt x="445228" y="1727486"/>
                  <a:pt x="454138" y="1759410"/>
                  <a:pt x="460819" y="1792076"/>
                </a:cubicBezTo>
                <a:cubicBezTo>
                  <a:pt x="464531" y="1810636"/>
                  <a:pt x="462764" y="1817754"/>
                  <a:pt x="492743" y="1817318"/>
                </a:cubicBezTo>
                <a:cubicBezTo>
                  <a:pt x="593727" y="1815849"/>
                  <a:pt x="965662" y="1836373"/>
                  <a:pt x="1065146" y="1836621"/>
                </a:cubicBezTo>
                <a:cubicBezTo>
                  <a:pt x="1079251" y="1838106"/>
                  <a:pt x="1085190" y="1832167"/>
                  <a:pt x="1089645" y="1818803"/>
                </a:cubicBezTo>
                <a:cubicBezTo>
                  <a:pt x="1103008" y="1776485"/>
                  <a:pt x="1111175" y="1731941"/>
                  <a:pt x="1116372" y="1688138"/>
                </a:cubicBezTo>
                <a:cubicBezTo>
                  <a:pt x="1132705" y="1550791"/>
                  <a:pt x="1179477" y="1427550"/>
                  <a:pt x="1268567" y="1319900"/>
                </a:cubicBezTo>
                <a:cubicBezTo>
                  <a:pt x="1307915" y="1271643"/>
                  <a:pt x="1343551" y="1219674"/>
                  <a:pt x="1376960" y="1166220"/>
                </a:cubicBezTo>
                <a:cubicBezTo>
                  <a:pt x="1425217" y="1089752"/>
                  <a:pt x="1448232" y="1002889"/>
                  <a:pt x="1468276" y="916026"/>
                </a:cubicBezTo>
                <a:cubicBezTo>
                  <a:pt x="1493519" y="809861"/>
                  <a:pt x="1500201" y="703696"/>
                  <a:pt x="1468276" y="599015"/>
                </a:cubicBezTo>
                <a:cubicBezTo>
                  <a:pt x="1401459" y="377775"/>
                  <a:pt x="1275248" y="204792"/>
                  <a:pt x="1056236" y="110506"/>
                </a:cubicBezTo>
                <a:cubicBezTo>
                  <a:pt x="972297" y="74592"/>
                  <a:pt x="887183" y="52067"/>
                  <a:pt x="800630" y="46764"/>
                </a:cubicBezTo>
                <a:close/>
                <a:moveTo>
                  <a:pt x="794163" y="814"/>
                </a:moveTo>
                <a:cubicBezTo>
                  <a:pt x="875086" y="4712"/>
                  <a:pt x="955638" y="22530"/>
                  <a:pt x="1036191" y="52598"/>
                </a:cubicBezTo>
                <a:cubicBezTo>
                  <a:pt x="1275248" y="140945"/>
                  <a:pt x="1421504" y="317640"/>
                  <a:pt x="1503912" y="551500"/>
                </a:cubicBezTo>
                <a:cubicBezTo>
                  <a:pt x="1544745" y="668802"/>
                  <a:pt x="1545488" y="789816"/>
                  <a:pt x="1518761" y="910830"/>
                </a:cubicBezTo>
                <a:cubicBezTo>
                  <a:pt x="1492034" y="1032586"/>
                  <a:pt x="1457140" y="1149887"/>
                  <a:pt x="1377702" y="1250855"/>
                </a:cubicBezTo>
                <a:cubicBezTo>
                  <a:pt x="1337612" y="1300597"/>
                  <a:pt x="1301233" y="1354051"/>
                  <a:pt x="1264855" y="1406020"/>
                </a:cubicBezTo>
                <a:cubicBezTo>
                  <a:pt x="1203977" y="1492140"/>
                  <a:pt x="1177250" y="1590882"/>
                  <a:pt x="1163144" y="1694078"/>
                </a:cubicBezTo>
                <a:cubicBezTo>
                  <a:pt x="1154235" y="1756440"/>
                  <a:pt x="1146811" y="1819546"/>
                  <a:pt x="1115630" y="1876711"/>
                </a:cubicBezTo>
                <a:cubicBezTo>
                  <a:pt x="1125281" y="1884878"/>
                  <a:pt x="1138644" y="1884136"/>
                  <a:pt x="1149781" y="1887848"/>
                </a:cubicBezTo>
                <a:cubicBezTo>
                  <a:pt x="1203235" y="1904923"/>
                  <a:pt x="1235158" y="1945757"/>
                  <a:pt x="1229961" y="1991044"/>
                </a:cubicBezTo>
                <a:cubicBezTo>
                  <a:pt x="1224022" y="2034846"/>
                  <a:pt x="1177992" y="2073451"/>
                  <a:pt x="1126023" y="2077164"/>
                </a:cubicBezTo>
                <a:cubicBezTo>
                  <a:pt x="1117857" y="2077906"/>
                  <a:pt x="1108948" y="2077906"/>
                  <a:pt x="1100038" y="2077906"/>
                </a:cubicBezTo>
                <a:cubicBezTo>
                  <a:pt x="1038418" y="2074936"/>
                  <a:pt x="496455" y="2056376"/>
                  <a:pt x="423698" y="2054891"/>
                </a:cubicBezTo>
                <a:cubicBezTo>
                  <a:pt x="403653" y="2055633"/>
                  <a:pt x="385093" y="2048210"/>
                  <a:pt x="368017" y="2039300"/>
                </a:cubicBezTo>
                <a:cubicBezTo>
                  <a:pt x="333866" y="2020740"/>
                  <a:pt x="309366" y="1994013"/>
                  <a:pt x="311594" y="1951695"/>
                </a:cubicBezTo>
                <a:cubicBezTo>
                  <a:pt x="314565" y="1907151"/>
                  <a:pt x="344260" y="1882651"/>
                  <a:pt x="382123" y="1867803"/>
                </a:cubicBezTo>
                <a:cubicBezTo>
                  <a:pt x="397714" y="1861121"/>
                  <a:pt x="415532" y="1858893"/>
                  <a:pt x="434092" y="1854439"/>
                </a:cubicBezTo>
                <a:cubicBezTo>
                  <a:pt x="408107" y="1790591"/>
                  <a:pt x="400684" y="1722289"/>
                  <a:pt x="387320" y="1655472"/>
                </a:cubicBezTo>
                <a:cubicBezTo>
                  <a:pt x="372471" y="1584200"/>
                  <a:pt x="337578" y="1521837"/>
                  <a:pt x="301199" y="1459474"/>
                </a:cubicBezTo>
                <a:cubicBezTo>
                  <a:pt x="251458" y="1374096"/>
                  <a:pt x="185383" y="1299855"/>
                  <a:pt x="137869" y="1212992"/>
                </a:cubicBezTo>
                <a:cubicBezTo>
                  <a:pt x="44324" y="1041494"/>
                  <a:pt x="-13585" y="861830"/>
                  <a:pt x="2748" y="664348"/>
                </a:cubicBezTo>
                <a:cubicBezTo>
                  <a:pt x="13885" y="531456"/>
                  <a:pt x="57687" y="409699"/>
                  <a:pt x="145292" y="308730"/>
                </a:cubicBezTo>
                <a:cubicBezTo>
                  <a:pt x="254428" y="180293"/>
                  <a:pt x="387320" y="83779"/>
                  <a:pt x="549909" y="32552"/>
                </a:cubicBezTo>
                <a:cubicBezTo>
                  <a:pt x="631946" y="6939"/>
                  <a:pt x="713240" y="-3084"/>
                  <a:pt x="794163" y="814"/>
                </a:cubicBezTo>
                <a:close/>
              </a:path>
            </a:pathLst>
          </a:custGeom>
          <a:solidFill>
            <a:schemeClr val="bg1"/>
          </a:solidFill>
          <a:ln w="80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grpSp>
        <p:nvGrpSpPr>
          <p:cNvPr id="7" name="Group 13">
            <a:extLst>
              <a:ext uri="{FF2B5EF4-FFF2-40B4-BE49-F238E27FC236}">
                <a16:creationId xmlns:a16="http://schemas.microsoft.com/office/drawing/2014/main" id="{DD5274DE-59CA-4D6E-8CB5-4636791DA54F}"/>
              </a:ext>
            </a:extLst>
          </p:cNvPr>
          <p:cNvGrpSpPr/>
          <p:nvPr/>
        </p:nvGrpSpPr>
        <p:grpSpPr>
          <a:xfrm>
            <a:off x="8776313" y="276264"/>
            <a:ext cx="3211327" cy="1665992"/>
            <a:chOff x="1525348" y="1579815"/>
            <a:chExt cx="6070988" cy="2761700"/>
          </a:xfrm>
        </p:grpSpPr>
        <p:sp>
          <p:nvSpPr>
            <p:cNvPr id="8" name="Rectangle 5">
              <a:extLst>
                <a:ext uri="{FF2B5EF4-FFF2-40B4-BE49-F238E27FC236}">
                  <a16:creationId xmlns:a16="http://schemas.microsoft.com/office/drawing/2014/main" id="{1F8C0A2C-85B2-41E9-9B51-0AA47C9AB33E}"/>
                </a:ext>
              </a:extLst>
            </p:cNvPr>
            <p:cNvSpPr/>
            <p:nvPr/>
          </p:nvSpPr>
          <p:spPr>
            <a:xfrm>
              <a:off x="3268739" y="2309740"/>
              <a:ext cx="2598977" cy="2031775"/>
            </a:xfrm>
            <a:custGeom>
              <a:avLst/>
              <a:gdLst/>
              <a:ahLst/>
              <a:cxnLst/>
              <a:rect l="l" t="t" r="r" b="b"/>
              <a:pathLst>
                <a:path w="2897024" h="2264776">
                  <a:moveTo>
                    <a:pt x="0" y="0"/>
                  </a:moveTo>
                  <a:lnTo>
                    <a:pt x="2897024" y="0"/>
                  </a:lnTo>
                  <a:lnTo>
                    <a:pt x="2897024" y="1891127"/>
                  </a:lnTo>
                  <a:cubicBezTo>
                    <a:pt x="2802822" y="1872712"/>
                    <a:pt x="2705549" y="1863893"/>
                    <a:pt x="2606215" y="1863893"/>
                  </a:cubicBezTo>
                  <a:cubicBezTo>
                    <a:pt x="2195568" y="1863893"/>
                    <a:pt x="1820122" y="2014603"/>
                    <a:pt x="1533076" y="2264776"/>
                  </a:cubicBezTo>
                  <a:cubicBezTo>
                    <a:pt x="1247202" y="2014157"/>
                    <a:pt x="872259" y="1863893"/>
                    <a:pt x="462219" y="1863893"/>
                  </a:cubicBezTo>
                  <a:cubicBezTo>
                    <a:pt x="301614" y="1863893"/>
                    <a:pt x="146393" y="1886946"/>
                    <a:pt x="0" y="1931001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9" name="Rectangle 5">
              <a:extLst>
                <a:ext uri="{FF2B5EF4-FFF2-40B4-BE49-F238E27FC236}">
                  <a16:creationId xmlns:a16="http://schemas.microsoft.com/office/drawing/2014/main" id="{1B8D2F31-0C18-4F26-A893-2B61B6E3C2A2}"/>
                </a:ext>
              </a:extLst>
            </p:cNvPr>
            <p:cNvSpPr/>
            <p:nvPr/>
          </p:nvSpPr>
          <p:spPr>
            <a:xfrm>
              <a:off x="3268739" y="2704966"/>
              <a:ext cx="2598977" cy="977877"/>
            </a:xfrm>
            <a:custGeom>
              <a:avLst/>
              <a:gdLst/>
              <a:ahLst/>
              <a:cxnLst/>
              <a:rect l="l" t="t" r="r" b="b"/>
              <a:pathLst>
                <a:path w="648072" h="243840">
                  <a:moveTo>
                    <a:pt x="0" y="0"/>
                  </a:moveTo>
                  <a:lnTo>
                    <a:pt x="648072" y="0"/>
                  </a:lnTo>
                  <a:lnTo>
                    <a:pt x="648072" y="146327"/>
                  </a:lnTo>
                  <a:lnTo>
                    <a:pt x="359596" y="243840"/>
                  </a:lnTo>
                  <a:lnTo>
                    <a:pt x="0" y="128585"/>
                  </a:ln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0" name="Freeform 22">
              <a:extLst>
                <a:ext uri="{FF2B5EF4-FFF2-40B4-BE49-F238E27FC236}">
                  <a16:creationId xmlns:a16="http://schemas.microsoft.com/office/drawing/2014/main" id="{C8398FB6-B839-4F4A-A2FB-0792AD80E466}"/>
                </a:ext>
              </a:extLst>
            </p:cNvPr>
            <p:cNvSpPr/>
            <p:nvPr/>
          </p:nvSpPr>
          <p:spPr>
            <a:xfrm>
              <a:off x="1525348" y="1579815"/>
              <a:ext cx="6070988" cy="1788714"/>
            </a:xfrm>
            <a:custGeom>
              <a:avLst/>
              <a:gdLst>
                <a:gd name="connsiteX0" fmla="*/ 762000 w 1513840"/>
                <a:gd name="connsiteY0" fmla="*/ 0 h 487680"/>
                <a:gd name="connsiteX1" fmla="*/ 0 w 1513840"/>
                <a:gd name="connsiteY1" fmla="*/ 233680 h 487680"/>
                <a:gd name="connsiteX2" fmla="*/ 792480 w 1513840"/>
                <a:gd name="connsiteY2" fmla="*/ 487680 h 487680"/>
                <a:gd name="connsiteX3" fmla="*/ 1513840 w 1513840"/>
                <a:gd name="connsiteY3" fmla="*/ 243840 h 487680"/>
                <a:gd name="connsiteX4" fmla="*/ 762000 w 1513840"/>
                <a:gd name="connsiteY4" fmla="*/ 0 h 487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3840" h="487680">
                  <a:moveTo>
                    <a:pt x="762000" y="0"/>
                  </a:moveTo>
                  <a:lnTo>
                    <a:pt x="0" y="233680"/>
                  </a:lnTo>
                  <a:lnTo>
                    <a:pt x="792480" y="487680"/>
                  </a:lnTo>
                  <a:lnTo>
                    <a:pt x="1513840" y="243840"/>
                  </a:lnTo>
                  <a:lnTo>
                    <a:pt x="7620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cxnSp>
          <p:nvCxnSpPr>
            <p:cNvPr id="11" name="Straight Connector 17">
              <a:extLst>
                <a:ext uri="{FF2B5EF4-FFF2-40B4-BE49-F238E27FC236}">
                  <a16:creationId xmlns:a16="http://schemas.microsoft.com/office/drawing/2014/main" id="{6C42E8ED-1A2F-408A-8522-2159EEA9332D}"/>
                </a:ext>
              </a:extLst>
            </p:cNvPr>
            <p:cNvCxnSpPr/>
            <p:nvPr/>
          </p:nvCxnSpPr>
          <p:spPr>
            <a:xfrm>
              <a:off x="4662703" y="2187506"/>
              <a:ext cx="1586226" cy="614736"/>
            </a:xfrm>
            <a:prstGeom prst="line">
              <a:avLst/>
            </a:prstGeom>
            <a:solidFill>
              <a:schemeClr val="accent4"/>
            </a:solidFill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8">
              <a:extLst>
                <a:ext uri="{FF2B5EF4-FFF2-40B4-BE49-F238E27FC236}">
                  <a16:creationId xmlns:a16="http://schemas.microsoft.com/office/drawing/2014/main" id="{A0FF36C6-EEEC-499E-8BDA-569C16F28BD7}"/>
                </a:ext>
              </a:extLst>
            </p:cNvPr>
            <p:cNvCxnSpPr/>
            <p:nvPr/>
          </p:nvCxnSpPr>
          <p:spPr>
            <a:xfrm>
              <a:off x="6248932" y="2802241"/>
              <a:ext cx="0" cy="1010602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Isosceles Triangle 19">
              <a:extLst>
                <a:ext uri="{FF2B5EF4-FFF2-40B4-BE49-F238E27FC236}">
                  <a16:creationId xmlns:a16="http://schemas.microsoft.com/office/drawing/2014/main" id="{FFE7A901-B31B-47DA-A086-D63FCA45010C}"/>
                </a:ext>
              </a:extLst>
            </p:cNvPr>
            <p:cNvSpPr/>
            <p:nvPr/>
          </p:nvSpPr>
          <p:spPr>
            <a:xfrm>
              <a:off x="6018666" y="3406130"/>
              <a:ext cx="460523" cy="920944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4" name="Oval 20">
              <a:extLst>
                <a:ext uri="{FF2B5EF4-FFF2-40B4-BE49-F238E27FC236}">
                  <a16:creationId xmlns:a16="http://schemas.microsoft.com/office/drawing/2014/main" id="{668D832C-AAA0-4059-83F2-5763F033674D}"/>
                </a:ext>
              </a:extLst>
            </p:cNvPr>
            <p:cNvSpPr/>
            <p:nvPr/>
          </p:nvSpPr>
          <p:spPr>
            <a:xfrm>
              <a:off x="6122006" y="3356992"/>
              <a:ext cx="236067" cy="271996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</p:grpSp>
    </p:spTree>
    <p:extLst>
      <p:ext uri="{BB962C8B-B14F-4D97-AF65-F5344CB8AC3E}">
        <p14:creationId xmlns:p14="http://schemas.microsoft.com/office/powerpoint/2010/main" val="9611466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8B42739C-A220-45FD-BD0B-6782333A9539}"/>
              </a:ext>
            </a:extLst>
          </p:cNvPr>
          <p:cNvGrpSpPr/>
          <p:nvPr/>
        </p:nvGrpSpPr>
        <p:grpSpPr>
          <a:xfrm>
            <a:off x="927007" y="924397"/>
            <a:ext cx="1483573" cy="2389772"/>
            <a:chOff x="885166" y="3186393"/>
            <a:chExt cx="1319766" cy="2125908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0EBDACC-590C-4AE3-A5D7-32B75124B27F}"/>
                </a:ext>
              </a:extLst>
            </p:cNvPr>
            <p:cNvSpPr/>
            <p:nvPr/>
          </p:nvSpPr>
          <p:spPr>
            <a:xfrm>
              <a:off x="885166" y="3186393"/>
              <a:ext cx="1319766" cy="2125908"/>
            </a:xfrm>
            <a:custGeom>
              <a:avLst/>
              <a:gdLst>
                <a:gd name="connsiteX0" fmla="*/ 503138 w 1537011"/>
                <a:gd name="connsiteY0" fmla="*/ 2319191 h 2480745"/>
                <a:gd name="connsiteX1" fmla="*/ 443744 w 1537011"/>
                <a:gd name="connsiteY1" fmla="*/ 2360024 h 2480745"/>
                <a:gd name="connsiteX2" fmla="*/ 501653 w 1537011"/>
                <a:gd name="connsiteY2" fmla="*/ 2403827 h 2480745"/>
                <a:gd name="connsiteX3" fmla="*/ 1051782 w 1537011"/>
                <a:gd name="connsiteY3" fmla="*/ 2420160 h 2480745"/>
                <a:gd name="connsiteX4" fmla="*/ 1097070 w 1537011"/>
                <a:gd name="connsiteY4" fmla="*/ 2383040 h 2480745"/>
                <a:gd name="connsiteX5" fmla="*/ 1058465 w 1537011"/>
                <a:gd name="connsiteY5" fmla="*/ 2339237 h 2480745"/>
                <a:gd name="connsiteX6" fmla="*/ 503138 w 1537011"/>
                <a:gd name="connsiteY6" fmla="*/ 2319191 h 2480745"/>
                <a:gd name="connsiteX7" fmla="*/ 470472 w 1537011"/>
                <a:gd name="connsiteY7" fmla="*/ 2270192 h 2480745"/>
                <a:gd name="connsiteX8" fmla="*/ 525411 w 1537011"/>
                <a:gd name="connsiteY8" fmla="*/ 2270192 h 2480745"/>
                <a:gd name="connsiteX9" fmla="*/ 1067374 w 1537011"/>
                <a:gd name="connsiteY9" fmla="*/ 2287268 h 2480745"/>
                <a:gd name="connsiteX10" fmla="*/ 1152751 w 1537011"/>
                <a:gd name="connsiteY10" fmla="*/ 2388236 h 2480745"/>
                <a:gd name="connsiteX11" fmla="*/ 1054010 w 1537011"/>
                <a:gd name="connsiteY11" fmla="*/ 2475841 h 2480745"/>
                <a:gd name="connsiteX12" fmla="*/ 643455 w 1537011"/>
                <a:gd name="connsiteY12" fmla="*/ 2463963 h 2480745"/>
                <a:gd name="connsiteX13" fmla="*/ 608445 w 1537011"/>
                <a:gd name="connsiteY13" fmla="*/ 2467907 h 2480745"/>
                <a:gd name="connsiteX14" fmla="*/ 588812 w 1537011"/>
                <a:gd name="connsiteY14" fmla="*/ 2480745 h 2480745"/>
                <a:gd name="connsiteX15" fmla="*/ 565995 w 1537011"/>
                <a:gd name="connsiteY15" fmla="*/ 2480745 h 2480745"/>
                <a:gd name="connsiteX16" fmla="*/ 569955 w 1537011"/>
                <a:gd name="connsiteY16" fmla="*/ 2463220 h 2480745"/>
                <a:gd name="connsiteX17" fmla="*/ 500911 w 1537011"/>
                <a:gd name="connsiteY17" fmla="*/ 2459508 h 2480745"/>
                <a:gd name="connsiteX18" fmla="*/ 447457 w 1537011"/>
                <a:gd name="connsiteY18" fmla="*/ 2446887 h 2480745"/>
                <a:gd name="connsiteX19" fmla="*/ 391775 w 1537011"/>
                <a:gd name="connsiteY19" fmla="*/ 2352600 h 2480745"/>
                <a:gd name="connsiteX20" fmla="*/ 470472 w 1537011"/>
                <a:gd name="connsiteY20" fmla="*/ 2270192 h 2480745"/>
                <a:gd name="connsiteX21" fmla="*/ 460819 w 1537011"/>
                <a:gd name="connsiteY21" fmla="*/ 2117997 h 2480745"/>
                <a:gd name="connsiteX22" fmla="*/ 417759 w 1537011"/>
                <a:gd name="connsiteY22" fmla="*/ 2125420 h 2480745"/>
                <a:gd name="connsiteX23" fmla="*/ 390290 w 1537011"/>
                <a:gd name="connsiteY23" fmla="*/ 2156602 h 2480745"/>
                <a:gd name="connsiteX24" fmla="*/ 414047 w 1537011"/>
                <a:gd name="connsiteY24" fmla="*/ 2190753 h 2480745"/>
                <a:gd name="connsiteX25" fmla="*/ 458592 w 1537011"/>
                <a:gd name="connsiteY25" fmla="*/ 2201147 h 2480745"/>
                <a:gd name="connsiteX26" fmla="*/ 763724 w 1537011"/>
                <a:gd name="connsiteY26" fmla="*/ 2210798 h 2480745"/>
                <a:gd name="connsiteX27" fmla="*/ 1054751 w 1537011"/>
                <a:gd name="connsiteY27" fmla="*/ 2220450 h 2480745"/>
                <a:gd name="connsiteX28" fmla="*/ 1106721 w 1537011"/>
                <a:gd name="connsiteY28" fmla="*/ 2215253 h 2480745"/>
                <a:gd name="connsiteX29" fmla="*/ 1136417 w 1537011"/>
                <a:gd name="connsiteY29" fmla="*/ 2182586 h 2480745"/>
                <a:gd name="connsiteX30" fmla="*/ 1110433 w 1537011"/>
                <a:gd name="connsiteY30" fmla="*/ 2146950 h 2480745"/>
                <a:gd name="connsiteX31" fmla="*/ 1045100 w 1537011"/>
                <a:gd name="connsiteY31" fmla="*/ 2136557 h 2480745"/>
                <a:gd name="connsiteX32" fmla="*/ 460819 w 1537011"/>
                <a:gd name="connsiteY32" fmla="*/ 2117997 h 2480745"/>
                <a:gd name="connsiteX33" fmla="*/ 425926 w 1537011"/>
                <a:gd name="connsiteY33" fmla="*/ 2063800 h 2480745"/>
                <a:gd name="connsiteX34" fmla="*/ 465274 w 1537011"/>
                <a:gd name="connsiteY34" fmla="*/ 2065285 h 2480745"/>
                <a:gd name="connsiteX35" fmla="*/ 506849 w 1537011"/>
                <a:gd name="connsiteY35" fmla="*/ 2066770 h 2480745"/>
                <a:gd name="connsiteX36" fmla="*/ 526151 w 1537011"/>
                <a:gd name="connsiteY36" fmla="*/ 2066770 h 2480745"/>
                <a:gd name="connsiteX37" fmla="*/ 1096326 w 1537011"/>
                <a:gd name="connsiteY37" fmla="*/ 2083845 h 2480745"/>
                <a:gd name="connsiteX38" fmla="*/ 1137159 w 1537011"/>
                <a:gd name="connsiteY38" fmla="*/ 2097209 h 2480745"/>
                <a:gd name="connsiteX39" fmla="*/ 1192840 w 1537011"/>
                <a:gd name="connsiteY39" fmla="*/ 2187041 h 2480745"/>
                <a:gd name="connsiteX40" fmla="*/ 1128251 w 1537011"/>
                <a:gd name="connsiteY40" fmla="*/ 2267964 h 2480745"/>
                <a:gd name="connsiteX41" fmla="*/ 1097811 w 1537011"/>
                <a:gd name="connsiteY41" fmla="*/ 2276131 h 2480745"/>
                <a:gd name="connsiteX42" fmla="*/ 443001 w 1537011"/>
                <a:gd name="connsiteY42" fmla="*/ 2256828 h 2480745"/>
                <a:gd name="connsiteX43" fmla="*/ 338320 w 1537011"/>
                <a:gd name="connsiteY43" fmla="*/ 2126163 h 2480745"/>
                <a:gd name="connsiteX44" fmla="*/ 425926 w 1537011"/>
                <a:gd name="connsiteY44" fmla="*/ 2063800 h 2480745"/>
                <a:gd name="connsiteX45" fmla="*/ 446713 w 1537011"/>
                <a:gd name="connsiteY45" fmla="*/ 1916802 h 2480745"/>
                <a:gd name="connsiteX46" fmla="*/ 390289 w 1537011"/>
                <a:gd name="connsiteY46" fmla="*/ 1927939 h 2480745"/>
                <a:gd name="connsiteX47" fmla="*/ 388062 w 1537011"/>
                <a:gd name="connsiteY47" fmla="*/ 1982877 h 2480745"/>
                <a:gd name="connsiteX48" fmla="*/ 440773 w 1537011"/>
                <a:gd name="connsiteY48" fmla="*/ 1996983 h 2480745"/>
                <a:gd name="connsiteX49" fmla="*/ 1098555 w 1537011"/>
                <a:gd name="connsiteY49" fmla="*/ 2018513 h 2480745"/>
                <a:gd name="connsiteX50" fmla="*/ 1149038 w 1537011"/>
                <a:gd name="connsiteY50" fmla="*/ 2008119 h 2480745"/>
                <a:gd name="connsiteX51" fmla="*/ 1151266 w 1537011"/>
                <a:gd name="connsiteY51" fmla="*/ 1952438 h 2480745"/>
                <a:gd name="connsiteX52" fmla="*/ 1098555 w 1537011"/>
                <a:gd name="connsiteY52" fmla="*/ 1937590 h 2480745"/>
                <a:gd name="connsiteX53" fmla="*/ 523923 w 1537011"/>
                <a:gd name="connsiteY53" fmla="*/ 192914 h 2480745"/>
                <a:gd name="connsiteX54" fmla="*/ 408107 w 1537011"/>
                <a:gd name="connsiteY54" fmla="*/ 273095 h 2480745"/>
                <a:gd name="connsiteX55" fmla="*/ 183898 w 1537011"/>
                <a:gd name="connsiteY55" fmla="*/ 552985 h 2480745"/>
                <a:gd name="connsiteX56" fmla="*/ 150488 w 1537011"/>
                <a:gd name="connsiteY56" fmla="*/ 820997 h 2480745"/>
                <a:gd name="connsiteX57" fmla="*/ 244033 w 1537011"/>
                <a:gd name="connsiteY57" fmla="*/ 1149145 h 2480745"/>
                <a:gd name="connsiteX58" fmla="*/ 242548 w 1537011"/>
                <a:gd name="connsiteY58" fmla="*/ 1156569 h 2480745"/>
                <a:gd name="connsiteX59" fmla="*/ 154200 w 1537011"/>
                <a:gd name="connsiteY59" fmla="*/ 950920 h 2480745"/>
                <a:gd name="connsiteX60" fmla="*/ 131186 w 1537011"/>
                <a:gd name="connsiteY60" fmla="*/ 648757 h 2480745"/>
                <a:gd name="connsiteX61" fmla="*/ 215821 w 1537011"/>
                <a:gd name="connsiteY61" fmla="*/ 443851 h 2480745"/>
                <a:gd name="connsiteX62" fmla="*/ 500165 w 1537011"/>
                <a:gd name="connsiteY62" fmla="*/ 201081 h 2480745"/>
                <a:gd name="connsiteX63" fmla="*/ 523923 w 1537011"/>
                <a:gd name="connsiteY63" fmla="*/ 192914 h 2480745"/>
                <a:gd name="connsiteX64" fmla="*/ 800630 w 1537011"/>
                <a:gd name="connsiteY64" fmla="*/ 46764 h 2480745"/>
                <a:gd name="connsiteX65" fmla="*/ 713588 w 1537011"/>
                <a:gd name="connsiteY65" fmla="*/ 47343 h 2480745"/>
                <a:gd name="connsiteX66" fmla="*/ 595938 w 1537011"/>
                <a:gd name="connsiteY66" fmla="*/ 67446 h 2480745"/>
                <a:gd name="connsiteX67" fmla="*/ 175732 w 1537011"/>
                <a:gd name="connsiteY67" fmla="*/ 344366 h 2480745"/>
                <a:gd name="connsiteX68" fmla="*/ 49521 w 1537011"/>
                <a:gd name="connsiteY68" fmla="*/ 655438 h 2480745"/>
                <a:gd name="connsiteX69" fmla="*/ 137126 w 1537011"/>
                <a:gd name="connsiteY69" fmla="*/ 1109796 h 2480745"/>
                <a:gd name="connsiteX70" fmla="*/ 310109 w 1537011"/>
                <a:gd name="connsiteY70" fmla="*/ 1387460 h 2480745"/>
                <a:gd name="connsiteX71" fmla="*/ 440773 w 1537011"/>
                <a:gd name="connsiteY71" fmla="*/ 1695562 h 2480745"/>
                <a:gd name="connsiteX72" fmla="*/ 460819 w 1537011"/>
                <a:gd name="connsiteY72" fmla="*/ 1792076 h 2480745"/>
                <a:gd name="connsiteX73" fmla="*/ 492743 w 1537011"/>
                <a:gd name="connsiteY73" fmla="*/ 1817318 h 2480745"/>
                <a:gd name="connsiteX74" fmla="*/ 1065146 w 1537011"/>
                <a:gd name="connsiteY74" fmla="*/ 1836621 h 2480745"/>
                <a:gd name="connsiteX75" fmla="*/ 1089645 w 1537011"/>
                <a:gd name="connsiteY75" fmla="*/ 1818803 h 2480745"/>
                <a:gd name="connsiteX76" fmla="*/ 1116372 w 1537011"/>
                <a:gd name="connsiteY76" fmla="*/ 1688138 h 2480745"/>
                <a:gd name="connsiteX77" fmla="*/ 1268567 w 1537011"/>
                <a:gd name="connsiteY77" fmla="*/ 1319900 h 2480745"/>
                <a:gd name="connsiteX78" fmla="*/ 1376960 w 1537011"/>
                <a:gd name="connsiteY78" fmla="*/ 1166220 h 2480745"/>
                <a:gd name="connsiteX79" fmla="*/ 1468276 w 1537011"/>
                <a:gd name="connsiteY79" fmla="*/ 916026 h 2480745"/>
                <a:gd name="connsiteX80" fmla="*/ 1468276 w 1537011"/>
                <a:gd name="connsiteY80" fmla="*/ 599015 h 2480745"/>
                <a:gd name="connsiteX81" fmla="*/ 1056236 w 1537011"/>
                <a:gd name="connsiteY81" fmla="*/ 110506 h 2480745"/>
                <a:gd name="connsiteX82" fmla="*/ 800630 w 1537011"/>
                <a:gd name="connsiteY82" fmla="*/ 46764 h 2480745"/>
                <a:gd name="connsiteX83" fmla="*/ 794163 w 1537011"/>
                <a:gd name="connsiteY83" fmla="*/ 814 h 2480745"/>
                <a:gd name="connsiteX84" fmla="*/ 1036191 w 1537011"/>
                <a:gd name="connsiteY84" fmla="*/ 52598 h 2480745"/>
                <a:gd name="connsiteX85" fmla="*/ 1503912 w 1537011"/>
                <a:gd name="connsiteY85" fmla="*/ 551500 h 2480745"/>
                <a:gd name="connsiteX86" fmla="*/ 1518761 w 1537011"/>
                <a:gd name="connsiteY86" fmla="*/ 910830 h 2480745"/>
                <a:gd name="connsiteX87" fmla="*/ 1377702 w 1537011"/>
                <a:gd name="connsiteY87" fmla="*/ 1250855 h 2480745"/>
                <a:gd name="connsiteX88" fmla="*/ 1264855 w 1537011"/>
                <a:gd name="connsiteY88" fmla="*/ 1406020 h 2480745"/>
                <a:gd name="connsiteX89" fmla="*/ 1163144 w 1537011"/>
                <a:gd name="connsiteY89" fmla="*/ 1694078 h 2480745"/>
                <a:gd name="connsiteX90" fmla="*/ 1115630 w 1537011"/>
                <a:gd name="connsiteY90" fmla="*/ 1876711 h 2480745"/>
                <a:gd name="connsiteX91" fmla="*/ 1149781 w 1537011"/>
                <a:gd name="connsiteY91" fmla="*/ 1887848 h 2480745"/>
                <a:gd name="connsiteX92" fmla="*/ 1229961 w 1537011"/>
                <a:gd name="connsiteY92" fmla="*/ 1991044 h 2480745"/>
                <a:gd name="connsiteX93" fmla="*/ 1126023 w 1537011"/>
                <a:gd name="connsiteY93" fmla="*/ 2077164 h 2480745"/>
                <a:gd name="connsiteX94" fmla="*/ 1100038 w 1537011"/>
                <a:gd name="connsiteY94" fmla="*/ 2077906 h 2480745"/>
                <a:gd name="connsiteX95" fmla="*/ 423698 w 1537011"/>
                <a:gd name="connsiteY95" fmla="*/ 2054891 h 2480745"/>
                <a:gd name="connsiteX96" fmla="*/ 368017 w 1537011"/>
                <a:gd name="connsiteY96" fmla="*/ 2039300 h 2480745"/>
                <a:gd name="connsiteX97" fmla="*/ 311594 w 1537011"/>
                <a:gd name="connsiteY97" fmla="*/ 1951695 h 2480745"/>
                <a:gd name="connsiteX98" fmla="*/ 382123 w 1537011"/>
                <a:gd name="connsiteY98" fmla="*/ 1867803 h 2480745"/>
                <a:gd name="connsiteX99" fmla="*/ 434092 w 1537011"/>
                <a:gd name="connsiteY99" fmla="*/ 1854439 h 2480745"/>
                <a:gd name="connsiteX100" fmla="*/ 387320 w 1537011"/>
                <a:gd name="connsiteY100" fmla="*/ 1655472 h 2480745"/>
                <a:gd name="connsiteX101" fmla="*/ 301199 w 1537011"/>
                <a:gd name="connsiteY101" fmla="*/ 1459474 h 2480745"/>
                <a:gd name="connsiteX102" fmla="*/ 137869 w 1537011"/>
                <a:gd name="connsiteY102" fmla="*/ 1212992 h 2480745"/>
                <a:gd name="connsiteX103" fmla="*/ 2748 w 1537011"/>
                <a:gd name="connsiteY103" fmla="*/ 664348 h 2480745"/>
                <a:gd name="connsiteX104" fmla="*/ 145292 w 1537011"/>
                <a:gd name="connsiteY104" fmla="*/ 308730 h 2480745"/>
                <a:gd name="connsiteX105" fmla="*/ 549909 w 1537011"/>
                <a:gd name="connsiteY105" fmla="*/ 32552 h 2480745"/>
                <a:gd name="connsiteX106" fmla="*/ 794163 w 1537011"/>
                <a:gd name="connsiteY106" fmla="*/ 814 h 2480745"/>
                <a:gd name="connsiteX0" fmla="*/ 503138 w 1537011"/>
                <a:gd name="connsiteY0" fmla="*/ 2319191 h 2480745"/>
                <a:gd name="connsiteX1" fmla="*/ 443744 w 1537011"/>
                <a:gd name="connsiteY1" fmla="*/ 2360024 h 2480745"/>
                <a:gd name="connsiteX2" fmla="*/ 501653 w 1537011"/>
                <a:gd name="connsiteY2" fmla="*/ 2403827 h 2480745"/>
                <a:gd name="connsiteX3" fmla="*/ 1051782 w 1537011"/>
                <a:gd name="connsiteY3" fmla="*/ 2420160 h 2480745"/>
                <a:gd name="connsiteX4" fmla="*/ 1097070 w 1537011"/>
                <a:gd name="connsiteY4" fmla="*/ 2383040 h 2480745"/>
                <a:gd name="connsiteX5" fmla="*/ 1058465 w 1537011"/>
                <a:gd name="connsiteY5" fmla="*/ 2339237 h 2480745"/>
                <a:gd name="connsiteX6" fmla="*/ 503138 w 1537011"/>
                <a:gd name="connsiteY6" fmla="*/ 2319191 h 2480745"/>
                <a:gd name="connsiteX7" fmla="*/ 470472 w 1537011"/>
                <a:gd name="connsiteY7" fmla="*/ 2270192 h 2480745"/>
                <a:gd name="connsiteX8" fmla="*/ 525411 w 1537011"/>
                <a:gd name="connsiteY8" fmla="*/ 2270192 h 2480745"/>
                <a:gd name="connsiteX9" fmla="*/ 1067374 w 1537011"/>
                <a:gd name="connsiteY9" fmla="*/ 2287268 h 2480745"/>
                <a:gd name="connsiteX10" fmla="*/ 1152751 w 1537011"/>
                <a:gd name="connsiteY10" fmla="*/ 2388236 h 2480745"/>
                <a:gd name="connsiteX11" fmla="*/ 1054010 w 1537011"/>
                <a:gd name="connsiteY11" fmla="*/ 2475841 h 2480745"/>
                <a:gd name="connsiteX12" fmla="*/ 643455 w 1537011"/>
                <a:gd name="connsiteY12" fmla="*/ 2463963 h 2480745"/>
                <a:gd name="connsiteX13" fmla="*/ 608445 w 1537011"/>
                <a:gd name="connsiteY13" fmla="*/ 2467907 h 2480745"/>
                <a:gd name="connsiteX14" fmla="*/ 588812 w 1537011"/>
                <a:gd name="connsiteY14" fmla="*/ 2480745 h 2480745"/>
                <a:gd name="connsiteX15" fmla="*/ 565995 w 1537011"/>
                <a:gd name="connsiteY15" fmla="*/ 2480745 h 2480745"/>
                <a:gd name="connsiteX16" fmla="*/ 500911 w 1537011"/>
                <a:gd name="connsiteY16" fmla="*/ 2459508 h 2480745"/>
                <a:gd name="connsiteX17" fmla="*/ 447457 w 1537011"/>
                <a:gd name="connsiteY17" fmla="*/ 2446887 h 2480745"/>
                <a:gd name="connsiteX18" fmla="*/ 391775 w 1537011"/>
                <a:gd name="connsiteY18" fmla="*/ 2352600 h 2480745"/>
                <a:gd name="connsiteX19" fmla="*/ 470472 w 1537011"/>
                <a:gd name="connsiteY19" fmla="*/ 2270192 h 2480745"/>
                <a:gd name="connsiteX20" fmla="*/ 460819 w 1537011"/>
                <a:gd name="connsiteY20" fmla="*/ 2117997 h 2480745"/>
                <a:gd name="connsiteX21" fmla="*/ 417759 w 1537011"/>
                <a:gd name="connsiteY21" fmla="*/ 2125420 h 2480745"/>
                <a:gd name="connsiteX22" fmla="*/ 390290 w 1537011"/>
                <a:gd name="connsiteY22" fmla="*/ 2156602 h 2480745"/>
                <a:gd name="connsiteX23" fmla="*/ 414047 w 1537011"/>
                <a:gd name="connsiteY23" fmla="*/ 2190753 h 2480745"/>
                <a:gd name="connsiteX24" fmla="*/ 458592 w 1537011"/>
                <a:gd name="connsiteY24" fmla="*/ 2201147 h 2480745"/>
                <a:gd name="connsiteX25" fmla="*/ 763724 w 1537011"/>
                <a:gd name="connsiteY25" fmla="*/ 2210798 h 2480745"/>
                <a:gd name="connsiteX26" fmla="*/ 1054751 w 1537011"/>
                <a:gd name="connsiteY26" fmla="*/ 2220450 h 2480745"/>
                <a:gd name="connsiteX27" fmla="*/ 1106721 w 1537011"/>
                <a:gd name="connsiteY27" fmla="*/ 2215253 h 2480745"/>
                <a:gd name="connsiteX28" fmla="*/ 1136417 w 1537011"/>
                <a:gd name="connsiteY28" fmla="*/ 2182586 h 2480745"/>
                <a:gd name="connsiteX29" fmla="*/ 1110433 w 1537011"/>
                <a:gd name="connsiteY29" fmla="*/ 2146950 h 2480745"/>
                <a:gd name="connsiteX30" fmla="*/ 1045100 w 1537011"/>
                <a:gd name="connsiteY30" fmla="*/ 2136557 h 2480745"/>
                <a:gd name="connsiteX31" fmla="*/ 460819 w 1537011"/>
                <a:gd name="connsiteY31" fmla="*/ 2117997 h 2480745"/>
                <a:gd name="connsiteX32" fmla="*/ 425926 w 1537011"/>
                <a:gd name="connsiteY32" fmla="*/ 2063800 h 2480745"/>
                <a:gd name="connsiteX33" fmla="*/ 465274 w 1537011"/>
                <a:gd name="connsiteY33" fmla="*/ 2065285 h 2480745"/>
                <a:gd name="connsiteX34" fmla="*/ 506849 w 1537011"/>
                <a:gd name="connsiteY34" fmla="*/ 2066770 h 2480745"/>
                <a:gd name="connsiteX35" fmla="*/ 526151 w 1537011"/>
                <a:gd name="connsiteY35" fmla="*/ 2066770 h 2480745"/>
                <a:gd name="connsiteX36" fmla="*/ 1096326 w 1537011"/>
                <a:gd name="connsiteY36" fmla="*/ 2083845 h 2480745"/>
                <a:gd name="connsiteX37" fmla="*/ 1137159 w 1537011"/>
                <a:gd name="connsiteY37" fmla="*/ 2097209 h 2480745"/>
                <a:gd name="connsiteX38" fmla="*/ 1192840 w 1537011"/>
                <a:gd name="connsiteY38" fmla="*/ 2187041 h 2480745"/>
                <a:gd name="connsiteX39" fmla="*/ 1128251 w 1537011"/>
                <a:gd name="connsiteY39" fmla="*/ 2267964 h 2480745"/>
                <a:gd name="connsiteX40" fmla="*/ 1097811 w 1537011"/>
                <a:gd name="connsiteY40" fmla="*/ 2276131 h 2480745"/>
                <a:gd name="connsiteX41" fmla="*/ 443001 w 1537011"/>
                <a:gd name="connsiteY41" fmla="*/ 2256828 h 2480745"/>
                <a:gd name="connsiteX42" fmla="*/ 338320 w 1537011"/>
                <a:gd name="connsiteY42" fmla="*/ 2126163 h 2480745"/>
                <a:gd name="connsiteX43" fmla="*/ 425926 w 1537011"/>
                <a:gd name="connsiteY43" fmla="*/ 2063800 h 2480745"/>
                <a:gd name="connsiteX44" fmla="*/ 446713 w 1537011"/>
                <a:gd name="connsiteY44" fmla="*/ 1916802 h 2480745"/>
                <a:gd name="connsiteX45" fmla="*/ 390289 w 1537011"/>
                <a:gd name="connsiteY45" fmla="*/ 1927939 h 2480745"/>
                <a:gd name="connsiteX46" fmla="*/ 388062 w 1537011"/>
                <a:gd name="connsiteY46" fmla="*/ 1982877 h 2480745"/>
                <a:gd name="connsiteX47" fmla="*/ 440773 w 1537011"/>
                <a:gd name="connsiteY47" fmla="*/ 1996983 h 2480745"/>
                <a:gd name="connsiteX48" fmla="*/ 1098555 w 1537011"/>
                <a:gd name="connsiteY48" fmla="*/ 2018513 h 2480745"/>
                <a:gd name="connsiteX49" fmla="*/ 1149038 w 1537011"/>
                <a:gd name="connsiteY49" fmla="*/ 2008119 h 2480745"/>
                <a:gd name="connsiteX50" fmla="*/ 1151266 w 1537011"/>
                <a:gd name="connsiteY50" fmla="*/ 1952438 h 2480745"/>
                <a:gd name="connsiteX51" fmla="*/ 1098555 w 1537011"/>
                <a:gd name="connsiteY51" fmla="*/ 1937590 h 2480745"/>
                <a:gd name="connsiteX52" fmla="*/ 446713 w 1537011"/>
                <a:gd name="connsiteY52" fmla="*/ 1916802 h 2480745"/>
                <a:gd name="connsiteX53" fmla="*/ 523923 w 1537011"/>
                <a:gd name="connsiteY53" fmla="*/ 192914 h 2480745"/>
                <a:gd name="connsiteX54" fmla="*/ 408107 w 1537011"/>
                <a:gd name="connsiteY54" fmla="*/ 273095 h 2480745"/>
                <a:gd name="connsiteX55" fmla="*/ 183898 w 1537011"/>
                <a:gd name="connsiteY55" fmla="*/ 552985 h 2480745"/>
                <a:gd name="connsiteX56" fmla="*/ 150488 w 1537011"/>
                <a:gd name="connsiteY56" fmla="*/ 820997 h 2480745"/>
                <a:gd name="connsiteX57" fmla="*/ 244033 w 1537011"/>
                <a:gd name="connsiteY57" fmla="*/ 1149145 h 2480745"/>
                <a:gd name="connsiteX58" fmla="*/ 242548 w 1537011"/>
                <a:gd name="connsiteY58" fmla="*/ 1156569 h 2480745"/>
                <a:gd name="connsiteX59" fmla="*/ 154200 w 1537011"/>
                <a:gd name="connsiteY59" fmla="*/ 950920 h 2480745"/>
                <a:gd name="connsiteX60" fmla="*/ 131186 w 1537011"/>
                <a:gd name="connsiteY60" fmla="*/ 648757 h 2480745"/>
                <a:gd name="connsiteX61" fmla="*/ 215821 w 1537011"/>
                <a:gd name="connsiteY61" fmla="*/ 443851 h 2480745"/>
                <a:gd name="connsiteX62" fmla="*/ 500165 w 1537011"/>
                <a:gd name="connsiteY62" fmla="*/ 201081 h 2480745"/>
                <a:gd name="connsiteX63" fmla="*/ 523923 w 1537011"/>
                <a:gd name="connsiteY63" fmla="*/ 192914 h 2480745"/>
                <a:gd name="connsiteX64" fmla="*/ 800630 w 1537011"/>
                <a:gd name="connsiteY64" fmla="*/ 46764 h 2480745"/>
                <a:gd name="connsiteX65" fmla="*/ 713588 w 1537011"/>
                <a:gd name="connsiteY65" fmla="*/ 47343 h 2480745"/>
                <a:gd name="connsiteX66" fmla="*/ 595938 w 1537011"/>
                <a:gd name="connsiteY66" fmla="*/ 67446 h 2480745"/>
                <a:gd name="connsiteX67" fmla="*/ 175732 w 1537011"/>
                <a:gd name="connsiteY67" fmla="*/ 344366 h 2480745"/>
                <a:gd name="connsiteX68" fmla="*/ 49521 w 1537011"/>
                <a:gd name="connsiteY68" fmla="*/ 655438 h 2480745"/>
                <a:gd name="connsiteX69" fmla="*/ 137126 w 1537011"/>
                <a:gd name="connsiteY69" fmla="*/ 1109796 h 2480745"/>
                <a:gd name="connsiteX70" fmla="*/ 310109 w 1537011"/>
                <a:gd name="connsiteY70" fmla="*/ 1387460 h 2480745"/>
                <a:gd name="connsiteX71" fmla="*/ 440773 w 1537011"/>
                <a:gd name="connsiteY71" fmla="*/ 1695562 h 2480745"/>
                <a:gd name="connsiteX72" fmla="*/ 460819 w 1537011"/>
                <a:gd name="connsiteY72" fmla="*/ 1792076 h 2480745"/>
                <a:gd name="connsiteX73" fmla="*/ 492743 w 1537011"/>
                <a:gd name="connsiteY73" fmla="*/ 1817318 h 2480745"/>
                <a:gd name="connsiteX74" fmla="*/ 1065146 w 1537011"/>
                <a:gd name="connsiteY74" fmla="*/ 1836621 h 2480745"/>
                <a:gd name="connsiteX75" fmla="*/ 1089645 w 1537011"/>
                <a:gd name="connsiteY75" fmla="*/ 1818803 h 2480745"/>
                <a:gd name="connsiteX76" fmla="*/ 1116372 w 1537011"/>
                <a:gd name="connsiteY76" fmla="*/ 1688138 h 2480745"/>
                <a:gd name="connsiteX77" fmla="*/ 1268567 w 1537011"/>
                <a:gd name="connsiteY77" fmla="*/ 1319900 h 2480745"/>
                <a:gd name="connsiteX78" fmla="*/ 1376960 w 1537011"/>
                <a:gd name="connsiteY78" fmla="*/ 1166220 h 2480745"/>
                <a:gd name="connsiteX79" fmla="*/ 1468276 w 1537011"/>
                <a:gd name="connsiteY79" fmla="*/ 916026 h 2480745"/>
                <a:gd name="connsiteX80" fmla="*/ 1468276 w 1537011"/>
                <a:gd name="connsiteY80" fmla="*/ 599015 h 2480745"/>
                <a:gd name="connsiteX81" fmla="*/ 1056236 w 1537011"/>
                <a:gd name="connsiteY81" fmla="*/ 110506 h 2480745"/>
                <a:gd name="connsiteX82" fmla="*/ 800630 w 1537011"/>
                <a:gd name="connsiteY82" fmla="*/ 46764 h 2480745"/>
                <a:gd name="connsiteX83" fmla="*/ 794163 w 1537011"/>
                <a:gd name="connsiteY83" fmla="*/ 814 h 2480745"/>
                <a:gd name="connsiteX84" fmla="*/ 1036191 w 1537011"/>
                <a:gd name="connsiteY84" fmla="*/ 52598 h 2480745"/>
                <a:gd name="connsiteX85" fmla="*/ 1503912 w 1537011"/>
                <a:gd name="connsiteY85" fmla="*/ 551500 h 2480745"/>
                <a:gd name="connsiteX86" fmla="*/ 1518761 w 1537011"/>
                <a:gd name="connsiteY86" fmla="*/ 910830 h 2480745"/>
                <a:gd name="connsiteX87" fmla="*/ 1377702 w 1537011"/>
                <a:gd name="connsiteY87" fmla="*/ 1250855 h 2480745"/>
                <a:gd name="connsiteX88" fmla="*/ 1264855 w 1537011"/>
                <a:gd name="connsiteY88" fmla="*/ 1406020 h 2480745"/>
                <a:gd name="connsiteX89" fmla="*/ 1163144 w 1537011"/>
                <a:gd name="connsiteY89" fmla="*/ 1694078 h 2480745"/>
                <a:gd name="connsiteX90" fmla="*/ 1115630 w 1537011"/>
                <a:gd name="connsiteY90" fmla="*/ 1876711 h 2480745"/>
                <a:gd name="connsiteX91" fmla="*/ 1149781 w 1537011"/>
                <a:gd name="connsiteY91" fmla="*/ 1887848 h 2480745"/>
                <a:gd name="connsiteX92" fmla="*/ 1229961 w 1537011"/>
                <a:gd name="connsiteY92" fmla="*/ 1991044 h 2480745"/>
                <a:gd name="connsiteX93" fmla="*/ 1126023 w 1537011"/>
                <a:gd name="connsiteY93" fmla="*/ 2077164 h 2480745"/>
                <a:gd name="connsiteX94" fmla="*/ 1100038 w 1537011"/>
                <a:gd name="connsiteY94" fmla="*/ 2077906 h 2480745"/>
                <a:gd name="connsiteX95" fmla="*/ 423698 w 1537011"/>
                <a:gd name="connsiteY95" fmla="*/ 2054891 h 2480745"/>
                <a:gd name="connsiteX96" fmla="*/ 368017 w 1537011"/>
                <a:gd name="connsiteY96" fmla="*/ 2039300 h 2480745"/>
                <a:gd name="connsiteX97" fmla="*/ 311594 w 1537011"/>
                <a:gd name="connsiteY97" fmla="*/ 1951695 h 2480745"/>
                <a:gd name="connsiteX98" fmla="*/ 382123 w 1537011"/>
                <a:gd name="connsiteY98" fmla="*/ 1867803 h 2480745"/>
                <a:gd name="connsiteX99" fmla="*/ 434092 w 1537011"/>
                <a:gd name="connsiteY99" fmla="*/ 1854439 h 2480745"/>
                <a:gd name="connsiteX100" fmla="*/ 387320 w 1537011"/>
                <a:gd name="connsiteY100" fmla="*/ 1655472 h 2480745"/>
                <a:gd name="connsiteX101" fmla="*/ 301199 w 1537011"/>
                <a:gd name="connsiteY101" fmla="*/ 1459474 h 2480745"/>
                <a:gd name="connsiteX102" fmla="*/ 137869 w 1537011"/>
                <a:gd name="connsiteY102" fmla="*/ 1212992 h 2480745"/>
                <a:gd name="connsiteX103" fmla="*/ 2748 w 1537011"/>
                <a:gd name="connsiteY103" fmla="*/ 664348 h 2480745"/>
                <a:gd name="connsiteX104" fmla="*/ 145292 w 1537011"/>
                <a:gd name="connsiteY104" fmla="*/ 308730 h 2480745"/>
                <a:gd name="connsiteX105" fmla="*/ 549909 w 1537011"/>
                <a:gd name="connsiteY105" fmla="*/ 32552 h 2480745"/>
                <a:gd name="connsiteX106" fmla="*/ 794163 w 1537011"/>
                <a:gd name="connsiteY106" fmla="*/ 814 h 2480745"/>
                <a:gd name="connsiteX0" fmla="*/ 503138 w 1537011"/>
                <a:gd name="connsiteY0" fmla="*/ 2319191 h 2480745"/>
                <a:gd name="connsiteX1" fmla="*/ 443744 w 1537011"/>
                <a:gd name="connsiteY1" fmla="*/ 2360024 h 2480745"/>
                <a:gd name="connsiteX2" fmla="*/ 501653 w 1537011"/>
                <a:gd name="connsiteY2" fmla="*/ 2403827 h 2480745"/>
                <a:gd name="connsiteX3" fmla="*/ 1051782 w 1537011"/>
                <a:gd name="connsiteY3" fmla="*/ 2420160 h 2480745"/>
                <a:gd name="connsiteX4" fmla="*/ 1097070 w 1537011"/>
                <a:gd name="connsiteY4" fmla="*/ 2383040 h 2480745"/>
                <a:gd name="connsiteX5" fmla="*/ 1058465 w 1537011"/>
                <a:gd name="connsiteY5" fmla="*/ 2339237 h 2480745"/>
                <a:gd name="connsiteX6" fmla="*/ 503138 w 1537011"/>
                <a:gd name="connsiteY6" fmla="*/ 2319191 h 2480745"/>
                <a:gd name="connsiteX7" fmla="*/ 470472 w 1537011"/>
                <a:gd name="connsiteY7" fmla="*/ 2270192 h 2480745"/>
                <a:gd name="connsiteX8" fmla="*/ 525411 w 1537011"/>
                <a:gd name="connsiteY8" fmla="*/ 2270192 h 2480745"/>
                <a:gd name="connsiteX9" fmla="*/ 1067374 w 1537011"/>
                <a:gd name="connsiteY9" fmla="*/ 2287268 h 2480745"/>
                <a:gd name="connsiteX10" fmla="*/ 1152751 w 1537011"/>
                <a:gd name="connsiteY10" fmla="*/ 2388236 h 2480745"/>
                <a:gd name="connsiteX11" fmla="*/ 1054010 w 1537011"/>
                <a:gd name="connsiteY11" fmla="*/ 2475841 h 2480745"/>
                <a:gd name="connsiteX12" fmla="*/ 643455 w 1537011"/>
                <a:gd name="connsiteY12" fmla="*/ 2463963 h 2480745"/>
                <a:gd name="connsiteX13" fmla="*/ 608445 w 1537011"/>
                <a:gd name="connsiteY13" fmla="*/ 2467907 h 2480745"/>
                <a:gd name="connsiteX14" fmla="*/ 588812 w 1537011"/>
                <a:gd name="connsiteY14" fmla="*/ 2480745 h 2480745"/>
                <a:gd name="connsiteX15" fmla="*/ 500911 w 1537011"/>
                <a:gd name="connsiteY15" fmla="*/ 2459508 h 2480745"/>
                <a:gd name="connsiteX16" fmla="*/ 447457 w 1537011"/>
                <a:gd name="connsiteY16" fmla="*/ 2446887 h 2480745"/>
                <a:gd name="connsiteX17" fmla="*/ 391775 w 1537011"/>
                <a:gd name="connsiteY17" fmla="*/ 2352600 h 2480745"/>
                <a:gd name="connsiteX18" fmla="*/ 470472 w 1537011"/>
                <a:gd name="connsiteY18" fmla="*/ 2270192 h 2480745"/>
                <a:gd name="connsiteX19" fmla="*/ 460819 w 1537011"/>
                <a:gd name="connsiteY19" fmla="*/ 2117997 h 2480745"/>
                <a:gd name="connsiteX20" fmla="*/ 417759 w 1537011"/>
                <a:gd name="connsiteY20" fmla="*/ 2125420 h 2480745"/>
                <a:gd name="connsiteX21" fmla="*/ 390290 w 1537011"/>
                <a:gd name="connsiteY21" fmla="*/ 2156602 h 2480745"/>
                <a:gd name="connsiteX22" fmla="*/ 414047 w 1537011"/>
                <a:gd name="connsiteY22" fmla="*/ 2190753 h 2480745"/>
                <a:gd name="connsiteX23" fmla="*/ 458592 w 1537011"/>
                <a:gd name="connsiteY23" fmla="*/ 2201147 h 2480745"/>
                <a:gd name="connsiteX24" fmla="*/ 763724 w 1537011"/>
                <a:gd name="connsiteY24" fmla="*/ 2210798 h 2480745"/>
                <a:gd name="connsiteX25" fmla="*/ 1054751 w 1537011"/>
                <a:gd name="connsiteY25" fmla="*/ 2220450 h 2480745"/>
                <a:gd name="connsiteX26" fmla="*/ 1106721 w 1537011"/>
                <a:gd name="connsiteY26" fmla="*/ 2215253 h 2480745"/>
                <a:gd name="connsiteX27" fmla="*/ 1136417 w 1537011"/>
                <a:gd name="connsiteY27" fmla="*/ 2182586 h 2480745"/>
                <a:gd name="connsiteX28" fmla="*/ 1110433 w 1537011"/>
                <a:gd name="connsiteY28" fmla="*/ 2146950 h 2480745"/>
                <a:gd name="connsiteX29" fmla="*/ 1045100 w 1537011"/>
                <a:gd name="connsiteY29" fmla="*/ 2136557 h 2480745"/>
                <a:gd name="connsiteX30" fmla="*/ 460819 w 1537011"/>
                <a:gd name="connsiteY30" fmla="*/ 2117997 h 2480745"/>
                <a:gd name="connsiteX31" fmla="*/ 425926 w 1537011"/>
                <a:gd name="connsiteY31" fmla="*/ 2063800 h 2480745"/>
                <a:gd name="connsiteX32" fmla="*/ 465274 w 1537011"/>
                <a:gd name="connsiteY32" fmla="*/ 2065285 h 2480745"/>
                <a:gd name="connsiteX33" fmla="*/ 506849 w 1537011"/>
                <a:gd name="connsiteY33" fmla="*/ 2066770 h 2480745"/>
                <a:gd name="connsiteX34" fmla="*/ 526151 w 1537011"/>
                <a:gd name="connsiteY34" fmla="*/ 2066770 h 2480745"/>
                <a:gd name="connsiteX35" fmla="*/ 1096326 w 1537011"/>
                <a:gd name="connsiteY35" fmla="*/ 2083845 h 2480745"/>
                <a:gd name="connsiteX36" fmla="*/ 1137159 w 1537011"/>
                <a:gd name="connsiteY36" fmla="*/ 2097209 h 2480745"/>
                <a:gd name="connsiteX37" fmla="*/ 1192840 w 1537011"/>
                <a:gd name="connsiteY37" fmla="*/ 2187041 h 2480745"/>
                <a:gd name="connsiteX38" fmla="*/ 1128251 w 1537011"/>
                <a:gd name="connsiteY38" fmla="*/ 2267964 h 2480745"/>
                <a:gd name="connsiteX39" fmla="*/ 1097811 w 1537011"/>
                <a:gd name="connsiteY39" fmla="*/ 2276131 h 2480745"/>
                <a:gd name="connsiteX40" fmla="*/ 443001 w 1537011"/>
                <a:gd name="connsiteY40" fmla="*/ 2256828 h 2480745"/>
                <a:gd name="connsiteX41" fmla="*/ 338320 w 1537011"/>
                <a:gd name="connsiteY41" fmla="*/ 2126163 h 2480745"/>
                <a:gd name="connsiteX42" fmla="*/ 425926 w 1537011"/>
                <a:gd name="connsiteY42" fmla="*/ 2063800 h 2480745"/>
                <a:gd name="connsiteX43" fmla="*/ 446713 w 1537011"/>
                <a:gd name="connsiteY43" fmla="*/ 1916802 h 2480745"/>
                <a:gd name="connsiteX44" fmla="*/ 390289 w 1537011"/>
                <a:gd name="connsiteY44" fmla="*/ 1927939 h 2480745"/>
                <a:gd name="connsiteX45" fmla="*/ 388062 w 1537011"/>
                <a:gd name="connsiteY45" fmla="*/ 1982877 h 2480745"/>
                <a:gd name="connsiteX46" fmla="*/ 440773 w 1537011"/>
                <a:gd name="connsiteY46" fmla="*/ 1996983 h 2480745"/>
                <a:gd name="connsiteX47" fmla="*/ 1098555 w 1537011"/>
                <a:gd name="connsiteY47" fmla="*/ 2018513 h 2480745"/>
                <a:gd name="connsiteX48" fmla="*/ 1149038 w 1537011"/>
                <a:gd name="connsiteY48" fmla="*/ 2008119 h 2480745"/>
                <a:gd name="connsiteX49" fmla="*/ 1151266 w 1537011"/>
                <a:gd name="connsiteY49" fmla="*/ 1952438 h 2480745"/>
                <a:gd name="connsiteX50" fmla="*/ 1098555 w 1537011"/>
                <a:gd name="connsiteY50" fmla="*/ 1937590 h 2480745"/>
                <a:gd name="connsiteX51" fmla="*/ 446713 w 1537011"/>
                <a:gd name="connsiteY51" fmla="*/ 1916802 h 2480745"/>
                <a:gd name="connsiteX52" fmla="*/ 523923 w 1537011"/>
                <a:gd name="connsiteY52" fmla="*/ 192914 h 2480745"/>
                <a:gd name="connsiteX53" fmla="*/ 408107 w 1537011"/>
                <a:gd name="connsiteY53" fmla="*/ 273095 h 2480745"/>
                <a:gd name="connsiteX54" fmla="*/ 183898 w 1537011"/>
                <a:gd name="connsiteY54" fmla="*/ 552985 h 2480745"/>
                <a:gd name="connsiteX55" fmla="*/ 150488 w 1537011"/>
                <a:gd name="connsiteY55" fmla="*/ 820997 h 2480745"/>
                <a:gd name="connsiteX56" fmla="*/ 244033 w 1537011"/>
                <a:gd name="connsiteY56" fmla="*/ 1149145 h 2480745"/>
                <a:gd name="connsiteX57" fmla="*/ 242548 w 1537011"/>
                <a:gd name="connsiteY57" fmla="*/ 1156569 h 2480745"/>
                <a:gd name="connsiteX58" fmla="*/ 154200 w 1537011"/>
                <a:gd name="connsiteY58" fmla="*/ 950920 h 2480745"/>
                <a:gd name="connsiteX59" fmla="*/ 131186 w 1537011"/>
                <a:gd name="connsiteY59" fmla="*/ 648757 h 2480745"/>
                <a:gd name="connsiteX60" fmla="*/ 215821 w 1537011"/>
                <a:gd name="connsiteY60" fmla="*/ 443851 h 2480745"/>
                <a:gd name="connsiteX61" fmla="*/ 500165 w 1537011"/>
                <a:gd name="connsiteY61" fmla="*/ 201081 h 2480745"/>
                <a:gd name="connsiteX62" fmla="*/ 523923 w 1537011"/>
                <a:gd name="connsiteY62" fmla="*/ 192914 h 2480745"/>
                <a:gd name="connsiteX63" fmla="*/ 800630 w 1537011"/>
                <a:gd name="connsiteY63" fmla="*/ 46764 h 2480745"/>
                <a:gd name="connsiteX64" fmla="*/ 713588 w 1537011"/>
                <a:gd name="connsiteY64" fmla="*/ 47343 h 2480745"/>
                <a:gd name="connsiteX65" fmla="*/ 595938 w 1537011"/>
                <a:gd name="connsiteY65" fmla="*/ 67446 h 2480745"/>
                <a:gd name="connsiteX66" fmla="*/ 175732 w 1537011"/>
                <a:gd name="connsiteY66" fmla="*/ 344366 h 2480745"/>
                <a:gd name="connsiteX67" fmla="*/ 49521 w 1537011"/>
                <a:gd name="connsiteY67" fmla="*/ 655438 h 2480745"/>
                <a:gd name="connsiteX68" fmla="*/ 137126 w 1537011"/>
                <a:gd name="connsiteY68" fmla="*/ 1109796 h 2480745"/>
                <a:gd name="connsiteX69" fmla="*/ 310109 w 1537011"/>
                <a:gd name="connsiteY69" fmla="*/ 1387460 h 2480745"/>
                <a:gd name="connsiteX70" fmla="*/ 440773 w 1537011"/>
                <a:gd name="connsiteY70" fmla="*/ 1695562 h 2480745"/>
                <a:gd name="connsiteX71" fmla="*/ 460819 w 1537011"/>
                <a:gd name="connsiteY71" fmla="*/ 1792076 h 2480745"/>
                <a:gd name="connsiteX72" fmla="*/ 492743 w 1537011"/>
                <a:gd name="connsiteY72" fmla="*/ 1817318 h 2480745"/>
                <a:gd name="connsiteX73" fmla="*/ 1065146 w 1537011"/>
                <a:gd name="connsiteY73" fmla="*/ 1836621 h 2480745"/>
                <a:gd name="connsiteX74" fmla="*/ 1089645 w 1537011"/>
                <a:gd name="connsiteY74" fmla="*/ 1818803 h 2480745"/>
                <a:gd name="connsiteX75" fmla="*/ 1116372 w 1537011"/>
                <a:gd name="connsiteY75" fmla="*/ 1688138 h 2480745"/>
                <a:gd name="connsiteX76" fmla="*/ 1268567 w 1537011"/>
                <a:gd name="connsiteY76" fmla="*/ 1319900 h 2480745"/>
                <a:gd name="connsiteX77" fmla="*/ 1376960 w 1537011"/>
                <a:gd name="connsiteY77" fmla="*/ 1166220 h 2480745"/>
                <a:gd name="connsiteX78" fmla="*/ 1468276 w 1537011"/>
                <a:gd name="connsiteY78" fmla="*/ 916026 h 2480745"/>
                <a:gd name="connsiteX79" fmla="*/ 1468276 w 1537011"/>
                <a:gd name="connsiteY79" fmla="*/ 599015 h 2480745"/>
                <a:gd name="connsiteX80" fmla="*/ 1056236 w 1537011"/>
                <a:gd name="connsiteY80" fmla="*/ 110506 h 2480745"/>
                <a:gd name="connsiteX81" fmla="*/ 800630 w 1537011"/>
                <a:gd name="connsiteY81" fmla="*/ 46764 h 2480745"/>
                <a:gd name="connsiteX82" fmla="*/ 794163 w 1537011"/>
                <a:gd name="connsiteY82" fmla="*/ 814 h 2480745"/>
                <a:gd name="connsiteX83" fmla="*/ 1036191 w 1537011"/>
                <a:gd name="connsiteY83" fmla="*/ 52598 h 2480745"/>
                <a:gd name="connsiteX84" fmla="*/ 1503912 w 1537011"/>
                <a:gd name="connsiteY84" fmla="*/ 551500 h 2480745"/>
                <a:gd name="connsiteX85" fmla="*/ 1518761 w 1537011"/>
                <a:gd name="connsiteY85" fmla="*/ 910830 h 2480745"/>
                <a:gd name="connsiteX86" fmla="*/ 1377702 w 1537011"/>
                <a:gd name="connsiteY86" fmla="*/ 1250855 h 2480745"/>
                <a:gd name="connsiteX87" fmla="*/ 1264855 w 1537011"/>
                <a:gd name="connsiteY87" fmla="*/ 1406020 h 2480745"/>
                <a:gd name="connsiteX88" fmla="*/ 1163144 w 1537011"/>
                <a:gd name="connsiteY88" fmla="*/ 1694078 h 2480745"/>
                <a:gd name="connsiteX89" fmla="*/ 1115630 w 1537011"/>
                <a:gd name="connsiteY89" fmla="*/ 1876711 h 2480745"/>
                <a:gd name="connsiteX90" fmla="*/ 1149781 w 1537011"/>
                <a:gd name="connsiteY90" fmla="*/ 1887848 h 2480745"/>
                <a:gd name="connsiteX91" fmla="*/ 1229961 w 1537011"/>
                <a:gd name="connsiteY91" fmla="*/ 1991044 h 2480745"/>
                <a:gd name="connsiteX92" fmla="*/ 1126023 w 1537011"/>
                <a:gd name="connsiteY92" fmla="*/ 2077164 h 2480745"/>
                <a:gd name="connsiteX93" fmla="*/ 1100038 w 1537011"/>
                <a:gd name="connsiteY93" fmla="*/ 2077906 h 2480745"/>
                <a:gd name="connsiteX94" fmla="*/ 423698 w 1537011"/>
                <a:gd name="connsiteY94" fmla="*/ 2054891 h 2480745"/>
                <a:gd name="connsiteX95" fmla="*/ 368017 w 1537011"/>
                <a:gd name="connsiteY95" fmla="*/ 2039300 h 2480745"/>
                <a:gd name="connsiteX96" fmla="*/ 311594 w 1537011"/>
                <a:gd name="connsiteY96" fmla="*/ 1951695 h 2480745"/>
                <a:gd name="connsiteX97" fmla="*/ 382123 w 1537011"/>
                <a:gd name="connsiteY97" fmla="*/ 1867803 h 2480745"/>
                <a:gd name="connsiteX98" fmla="*/ 434092 w 1537011"/>
                <a:gd name="connsiteY98" fmla="*/ 1854439 h 2480745"/>
                <a:gd name="connsiteX99" fmla="*/ 387320 w 1537011"/>
                <a:gd name="connsiteY99" fmla="*/ 1655472 h 2480745"/>
                <a:gd name="connsiteX100" fmla="*/ 301199 w 1537011"/>
                <a:gd name="connsiteY100" fmla="*/ 1459474 h 2480745"/>
                <a:gd name="connsiteX101" fmla="*/ 137869 w 1537011"/>
                <a:gd name="connsiteY101" fmla="*/ 1212992 h 2480745"/>
                <a:gd name="connsiteX102" fmla="*/ 2748 w 1537011"/>
                <a:gd name="connsiteY102" fmla="*/ 664348 h 2480745"/>
                <a:gd name="connsiteX103" fmla="*/ 145292 w 1537011"/>
                <a:gd name="connsiteY103" fmla="*/ 308730 h 2480745"/>
                <a:gd name="connsiteX104" fmla="*/ 549909 w 1537011"/>
                <a:gd name="connsiteY104" fmla="*/ 32552 h 2480745"/>
                <a:gd name="connsiteX105" fmla="*/ 794163 w 1537011"/>
                <a:gd name="connsiteY105" fmla="*/ 814 h 2480745"/>
                <a:gd name="connsiteX0" fmla="*/ 503138 w 1537011"/>
                <a:gd name="connsiteY0" fmla="*/ 2319191 h 2475850"/>
                <a:gd name="connsiteX1" fmla="*/ 443744 w 1537011"/>
                <a:gd name="connsiteY1" fmla="*/ 2360024 h 2475850"/>
                <a:gd name="connsiteX2" fmla="*/ 501653 w 1537011"/>
                <a:gd name="connsiteY2" fmla="*/ 2403827 h 2475850"/>
                <a:gd name="connsiteX3" fmla="*/ 1051782 w 1537011"/>
                <a:gd name="connsiteY3" fmla="*/ 2420160 h 2475850"/>
                <a:gd name="connsiteX4" fmla="*/ 1097070 w 1537011"/>
                <a:gd name="connsiteY4" fmla="*/ 2383040 h 2475850"/>
                <a:gd name="connsiteX5" fmla="*/ 1058465 w 1537011"/>
                <a:gd name="connsiteY5" fmla="*/ 2339237 h 2475850"/>
                <a:gd name="connsiteX6" fmla="*/ 503138 w 1537011"/>
                <a:gd name="connsiteY6" fmla="*/ 2319191 h 2475850"/>
                <a:gd name="connsiteX7" fmla="*/ 470472 w 1537011"/>
                <a:gd name="connsiteY7" fmla="*/ 2270192 h 2475850"/>
                <a:gd name="connsiteX8" fmla="*/ 525411 w 1537011"/>
                <a:gd name="connsiteY8" fmla="*/ 2270192 h 2475850"/>
                <a:gd name="connsiteX9" fmla="*/ 1067374 w 1537011"/>
                <a:gd name="connsiteY9" fmla="*/ 2287268 h 2475850"/>
                <a:gd name="connsiteX10" fmla="*/ 1152751 w 1537011"/>
                <a:gd name="connsiteY10" fmla="*/ 2388236 h 2475850"/>
                <a:gd name="connsiteX11" fmla="*/ 1054010 w 1537011"/>
                <a:gd name="connsiteY11" fmla="*/ 2475841 h 2475850"/>
                <a:gd name="connsiteX12" fmla="*/ 643455 w 1537011"/>
                <a:gd name="connsiteY12" fmla="*/ 2463963 h 2475850"/>
                <a:gd name="connsiteX13" fmla="*/ 608445 w 1537011"/>
                <a:gd name="connsiteY13" fmla="*/ 2467907 h 2475850"/>
                <a:gd name="connsiteX14" fmla="*/ 500911 w 1537011"/>
                <a:gd name="connsiteY14" fmla="*/ 2459508 h 2475850"/>
                <a:gd name="connsiteX15" fmla="*/ 447457 w 1537011"/>
                <a:gd name="connsiteY15" fmla="*/ 2446887 h 2475850"/>
                <a:gd name="connsiteX16" fmla="*/ 391775 w 1537011"/>
                <a:gd name="connsiteY16" fmla="*/ 2352600 h 2475850"/>
                <a:gd name="connsiteX17" fmla="*/ 470472 w 1537011"/>
                <a:gd name="connsiteY17" fmla="*/ 2270192 h 2475850"/>
                <a:gd name="connsiteX18" fmla="*/ 460819 w 1537011"/>
                <a:gd name="connsiteY18" fmla="*/ 2117997 h 2475850"/>
                <a:gd name="connsiteX19" fmla="*/ 417759 w 1537011"/>
                <a:gd name="connsiteY19" fmla="*/ 2125420 h 2475850"/>
                <a:gd name="connsiteX20" fmla="*/ 390290 w 1537011"/>
                <a:gd name="connsiteY20" fmla="*/ 2156602 h 2475850"/>
                <a:gd name="connsiteX21" fmla="*/ 414047 w 1537011"/>
                <a:gd name="connsiteY21" fmla="*/ 2190753 h 2475850"/>
                <a:gd name="connsiteX22" fmla="*/ 458592 w 1537011"/>
                <a:gd name="connsiteY22" fmla="*/ 2201147 h 2475850"/>
                <a:gd name="connsiteX23" fmla="*/ 763724 w 1537011"/>
                <a:gd name="connsiteY23" fmla="*/ 2210798 h 2475850"/>
                <a:gd name="connsiteX24" fmla="*/ 1054751 w 1537011"/>
                <a:gd name="connsiteY24" fmla="*/ 2220450 h 2475850"/>
                <a:gd name="connsiteX25" fmla="*/ 1106721 w 1537011"/>
                <a:gd name="connsiteY25" fmla="*/ 2215253 h 2475850"/>
                <a:gd name="connsiteX26" fmla="*/ 1136417 w 1537011"/>
                <a:gd name="connsiteY26" fmla="*/ 2182586 h 2475850"/>
                <a:gd name="connsiteX27" fmla="*/ 1110433 w 1537011"/>
                <a:gd name="connsiteY27" fmla="*/ 2146950 h 2475850"/>
                <a:gd name="connsiteX28" fmla="*/ 1045100 w 1537011"/>
                <a:gd name="connsiteY28" fmla="*/ 2136557 h 2475850"/>
                <a:gd name="connsiteX29" fmla="*/ 460819 w 1537011"/>
                <a:gd name="connsiteY29" fmla="*/ 2117997 h 2475850"/>
                <a:gd name="connsiteX30" fmla="*/ 425926 w 1537011"/>
                <a:gd name="connsiteY30" fmla="*/ 2063800 h 2475850"/>
                <a:gd name="connsiteX31" fmla="*/ 465274 w 1537011"/>
                <a:gd name="connsiteY31" fmla="*/ 2065285 h 2475850"/>
                <a:gd name="connsiteX32" fmla="*/ 506849 w 1537011"/>
                <a:gd name="connsiteY32" fmla="*/ 2066770 h 2475850"/>
                <a:gd name="connsiteX33" fmla="*/ 526151 w 1537011"/>
                <a:gd name="connsiteY33" fmla="*/ 2066770 h 2475850"/>
                <a:gd name="connsiteX34" fmla="*/ 1096326 w 1537011"/>
                <a:gd name="connsiteY34" fmla="*/ 2083845 h 2475850"/>
                <a:gd name="connsiteX35" fmla="*/ 1137159 w 1537011"/>
                <a:gd name="connsiteY35" fmla="*/ 2097209 h 2475850"/>
                <a:gd name="connsiteX36" fmla="*/ 1192840 w 1537011"/>
                <a:gd name="connsiteY36" fmla="*/ 2187041 h 2475850"/>
                <a:gd name="connsiteX37" fmla="*/ 1128251 w 1537011"/>
                <a:gd name="connsiteY37" fmla="*/ 2267964 h 2475850"/>
                <a:gd name="connsiteX38" fmla="*/ 1097811 w 1537011"/>
                <a:gd name="connsiteY38" fmla="*/ 2276131 h 2475850"/>
                <a:gd name="connsiteX39" fmla="*/ 443001 w 1537011"/>
                <a:gd name="connsiteY39" fmla="*/ 2256828 h 2475850"/>
                <a:gd name="connsiteX40" fmla="*/ 338320 w 1537011"/>
                <a:gd name="connsiteY40" fmla="*/ 2126163 h 2475850"/>
                <a:gd name="connsiteX41" fmla="*/ 425926 w 1537011"/>
                <a:gd name="connsiteY41" fmla="*/ 2063800 h 2475850"/>
                <a:gd name="connsiteX42" fmla="*/ 446713 w 1537011"/>
                <a:gd name="connsiteY42" fmla="*/ 1916802 h 2475850"/>
                <a:gd name="connsiteX43" fmla="*/ 390289 w 1537011"/>
                <a:gd name="connsiteY43" fmla="*/ 1927939 h 2475850"/>
                <a:gd name="connsiteX44" fmla="*/ 388062 w 1537011"/>
                <a:gd name="connsiteY44" fmla="*/ 1982877 h 2475850"/>
                <a:gd name="connsiteX45" fmla="*/ 440773 w 1537011"/>
                <a:gd name="connsiteY45" fmla="*/ 1996983 h 2475850"/>
                <a:gd name="connsiteX46" fmla="*/ 1098555 w 1537011"/>
                <a:gd name="connsiteY46" fmla="*/ 2018513 h 2475850"/>
                <a:gd name="connsiteX47" fmla="*/ 1149038 w 1537011"/>
                <a:gd name="connsiteY47" fmla="*/ 2008119 h 2475850"/>
                <a:gd name="connsiteX48" fmla="*/ 1151266 w 1537011"/>
                <a:gd name="connsiteY48" fmla="*/ 1952438 h 2475850"/>
                <a:gd name="connsiteX49" fmla="*/ 1098555 w 1537011"/>
                <a:gd name="connsiteY49" fmla="*/ 1937590 h 2475850"/>
                <a:gd name="connsiteX50" fmla="*/ 446713 w 1537011"/>
                <a:gd name="connsiteY50" fmla="*/ 1916802 h 2475850"/>
                <a:gd name="connsiteX51" fmla="*/ 523923 w 1537011"/>
                <a:gd name="connsiteY51" fmla="*/ 192914 h 2475850"/>
                <a:gd name="connsiteX52" fmla="*/ 408107 w 1537011"/>
                <a:gd name="connsiteY52" fmla="*/ 273095 h 2475850"/>
                <a:gd name="connsiteX53" fmla="*/ 183898 w 1537011"/>
                <a:gd name="connsiteY53" fmla="*/ 552985 h 2475850"/>
                <a:gd name="connsiteX54" fmla="*/ 150488 w 1537011"/>
                <a:gd name="connsiteY54" fmla="*/ 820997 h 2475850"/>
                <a:gd name="connsiteX55" fmla="*/ 244033 w 1537011"/>
                <a:gd name="connsiteY55" fmla="*/ 1149145 h 2475850"/>
                <a:gd name="connsiteX56" fmla="*/ 242548 w 1537011"/>
                <a:gd name="connsiteY56" fmla="*/ 1156569 h 2475850"/>
                <a:gd name="connsiteX57" fmla="*/ 154200 w 1537011"/>
                <a:gd name="connsiteY57" fmla="*/ 950920 h 2475850"/>
                <a:gd name="connsiteX58" fmla="*/ 131186 w 1537011"/>
                <a:gd name="connsiteY58" fmla="*/ 648757 h 2475850"/>
                <a:gd name="connsiteX59" fmla="*/ 215821 w 1537011"/>
                <a:gd name="connsiteY59" fmla="*/ 443851 h 2475850"/>
                <a:gd name="connsiteX60" fmla="*/ 500165 w 1537011"/>
                <a:gd name="connsiteY60" fmla="*/ 201081 h 2475850"/>
                <a:gd name="connsiteX61" fmla="*/ 523923 w 1537011"/>
                <a:gd name="connsiteY61" fmla="*/ 192914 h 2475850"/>
                <a:gd name="connsiteX62" fmla="*/ 800630 w 1537011"/>
                <a:gd name="connsiteY62" fmla="*/ 46764 h 2475850"/>
                <a:gd name="connsiteX63" fmla="*/ 713588 w 1537011"/>
                <a:gd name="connsiteY63" fmla="*/ 47343 h 2475850"/>
                <a:gd name="connsiteX64" fmla="*/ 595938 w 1537011"/>
                <a:gd name="connsiteY64" fmla="*/ 67446 h 2475850"/>
                <a:gd name="connsiteX65" fmla="*/ 175732 w 1537011"/>
                <a:gd name="connsiteY65" fmla="*/ 344366 h 2475850"/>
                <a:gd name="connsiteX66" fmla="*/ 49521 w 1537011"/>
                <a:gd name="connsiteY66" fmla="*/ 655438 h 2475850"/>
                <a:gd name="connsiteX67" fmla="*/ 137126 w 1537011"/>
                <a:gd name="connsiteY67" fmla="*/ 1109796 h 2475850"/>
                <a:gd name="connsiteX68" fmla="*/ 310109 w 1537011"/>
                <a:gd name="connsiteY68" fmla="*/ 1387460 h 2475850"/>
                <a:gd name="connsiteX69" fmla="*/ 440773 w 1537011"/>
                <a:gd name="connsiteY69" fmla="*/ 1695562 h 2475850"/>
                <a:gd name="connsiteX70" fmla="*/ 460819 w 1537011"/>
                <a:gd name="connsiteY70" fmla="*/ 1792076 h 2475850"/>
                <a:gd name="connsiteX71" fmla="*/ 492743 w 1537011"/>
                <a:gd name="connsiteY71" fmla="*/ 1817318 h 2475850"/>
                <a:gd name="connsiteX72" fmla="*/ 1065146 w 1537011"/>
                <a:gd name="connsiteY72" fmla="*/ 1836621 h 2475850"/>
                <a:gd name="connsiteX73" fmla="*/ 1089645 w 1537011"/>
                <a:gd name="connsiteY73" fmla="*/ 1818803 h 2475850"/>
                <a:gd name="connsiteX74" fmla="*/ 1116372 w 1537011"/>
                <a:gd name="connsiteY74" fmla="*/ 1688138 h 2475850"/>
                <a:gd name="connsiteX75" fmla="*/ 1268567 w 1537011"/>
                <a:gd name="connsiteY75" fmla="*/ 1319900 h 2475850"/>
                <a:gd name="connsiteX76" fmla="*/ 1376960 w 1537011"/>
                <a:gd name="connsiteY76" fmla="*/ 1166220 h 2475850"/>
                <a:gd name="connsiteX77" fmla="*/ 1468276 w 1537011"/>
                <a:gd name="connsiteY77" fmla="*/ 916026 h 2475850"/>
                <a:gd name="connsiteX78" fmla="*/ 1468276 w 1537011"/>
                <a:gd name="connsiteY78" fmla="*/ 599015 h 2475850"/>
                <a:gd name="connsiteX79" fmla="*/ 1056236 w 1537011"/>
                <a:gd name="connsiteY79" fmla="*/ 110506 h 2475850"/>
                <a:gd name="connsiteX80" fmla="*/ 800630 w 1537011"/>
                <a:gd name="connsiteY80" fmla="*/ 46764 h 2475850"/>
                <a:gd name="connsiteX81" fmla="*/ 794163 w 1537011"/>
                <a:gd name="connsiteY81" fmla="*/ 814 h 2475850"/>
                <a:gd name="connsiteX82" fmla="*/ 1036191 w 1537011"/>
                <a:gd name="connsiteY82" fmla="*/ 52598 h 2475850"/>
                <a:gd name="connsiteX83" fmla="*/ 1503912 w 1537011"/>
                <a:gd name="connsiteY83" fmla="*/ 551500 h 2475850"/>
                <a:gd name="connsiteX84" fmla="*/ 1518761 w 1537011"/>
                <a:gd name="connsiteY84" fmla="*/ 910830 h 2475850"/>
                <a:gd name="connsiteX85" fmla="*/ 1377702 w 1537011"/>
                <a:gd name="connsiteY85" fmla="*/ 1250855 h 2475850"/>
                <a:gd name="connsiteX86" fmla="*/ 1264855 w 1537011"/>
                <a:gd name="connsiteY86" fmla="*/ 1406020 h 2475850"/>
                <a:gd name="connsiteX87" fmla="*/ 1163144 w 1537011"/>
                <a:gd name="connsiteY87" fmla="*/ 1694078 h 2475850"/>
                <a:gd name="connsiteX88" fmla="*/ 1115630 w 1537011"/>
                <a:gd name="connsiteY88" fmla="*/ 1876711 h 2475850"/>
                <a:gd name="connsiteX89" fmla="*/ 1149781 w 1537011"/>
                <a:gd name="connsiteY89" fmla="*/ 1887848 h 2475850"/>
                <a:gd name="connsiteX90" fmla="*/ 1229961 w 1537011"/>
                <a:gd name="connsiteY90" fmla="*/ 1991044 h 2475850"/>
                <a:gd name="connsiteX91" fmla="*/ 1126023 w 1537011"/>
                <a:gd name="connsiteY91" fmla="*/ 2077164 h 2475850"/>
                <a:gd name="connsiteX92" fmla="*/ 1100038 w 1537011"/>
                <a:gd name="connsiteY92" fmla="*/ 2077906 h 2475850"/>
                <a:gd name="connsiteX93" fmla="*/ 423698 w 1537011"/>
                <a:gd name="connsiteY93" fmla="*/ 2054891 h 2475850"/>
                <a:gd name="connsiteX94" fmla="*/ 368017 w 1537011"/>
                <a:gd name="connsiteY94" fmla="*/ 2039300 h 2475850"/>
                <a:gd name="connsiteX95" fmla="*/ 311594 w 1537011"/>
                <a:gd name="connsiteY95" fmla="*/ 1951695 h 2475850"/>
                <a:gd name="connsiteX96" fmla="*/ 382123 w 1537011"/>
                <a:gd name="connsiteY96" fmla="*/ 1867803 h 2475850"/>
                <a:gd name="connsiteX97" fmla="*/ 434092 w 1537011"/>
                <a:gd name="connsiteY97" fmla="*/ 1854439 h 2475850"/>
                <a:gd name="connsiteX98" fmla="*/ 387320 w 1537011"/>
                <a:gd name="connsiteY98" fmla="*/ 1655472 h 2475850"/>
                <a:gd name="connsiteX99" fmla="*/ 301199 w 1537011"/>
                <a:gd name="connsiteY99" fmla="*/ 1459474 h 2475850"/>
                <a:gd name="connsiteX100" fmla="*/ 137869 w 1537011"/>
                <a:gd name="connsiteY100" fmla="*/ 1212992 h 2475850"/>
                <a:gd name="connsiteX101" fmla="*/ 2748 w 1537011"/>
                <a:gd name="connsiteY101" fmla="*/ 664348 h 2475850"/>
                <a:gd name="connsiteX102" fmla="*/ 145292 w 1537011"/>
                <a:gd name="connsiteY102" fmla="*/ 308730 h 2475850"/>
                <a:gd name="connsiteX103" fmla="*/ 549909 w 1537011"/>
                <a:gd name="connsiteY103" fmla="*/ 32552 h 2475850"/>
                <a:gd name="connsiteX104" fmla="*/ 794163 w 1537011"/>
                <a:gd name="connsiteY104" fmla="*/ 814 h 2475850"/>
                <a:gd name="connsiteX0" fmla="*/ 503138 w 1537011"/>
                <a:gd name="connsiteY0" fmla="*/ 2319191 h 2475850"/>
                <a:gd name="connsiteX1" fmla="*/ 443744 w 1537011"/>
                <a:gd name="connsiteY1" fmla="*/ 2360024 h 2475850"/>
                <a:gd name="connsiteX2" fmla="*/ 501653 w 1537011"/>
                <a:gd name="connsiteY2" fmla="*/ 2403827 h 2475850"/>
                <a:gd name="connsiteX3" fmla="*/ 1051782 w 1537011"/>
                <a:gd name="connsiteY3" fmla="*/ 2420160 h 2475850"/>
                <a:gd name="connsiteX4" fmla="*/ 1097070 w 1537011"/>
                <a:gd name="connsiteY4" fmla="*/ 2383040 h 2475850"/>
                <a:gd name="connsiteX5" fmla="*/ 1058465 w 1537011"/>
                <a:gd name="connsiteY5" fmla="*/ 2339237 h 2475850"/>
                <a:gd name="connsiteX6" fmla="*/ 503138 w 1537011"/>
                <a:gd name="connsiteY6" fmla="*/ 2319191 h 2475850"/>
                <a:gd name="connsiteX7" fmla="*/ 470472 w 1537011"/>
                <a:gd name="connsiteY7" fmla="*/ 2270192 h 2475850"/>
                <a:gd name="connsiteX8" fmla="*/ 525411 w 1537011"/>
                <a:gd name="connsiteY8" fmla="*/ 2270192 h 2475850"/>
                <a:gd name="connsiteX9" fmla="*/ 1067374 w 1537011"/>
                <a:gd name="connsiteY9" fmla="*/ 2287268 h 2475850"/>
                <a:gd name="connsiteX10" fmla="*/ 1152751 w 1537011"/>
                <a:gd name="connsiteY10" fmla="*/ 2388236 h 2475850"/>
                <a:gd name="connsiteX11" fmla="*/ 1054010 w 1537011"/>
                <a:gd name="connsiteY11" fmla="*/ 2475841 h 2475850"/>
                <a:gd name="connsiteX12" fmla="*/ 643455 w 1537011"/>
                <a:gd name="connsiteY12" fmla="*/ 2463963 h 2475850"/>
                <a:gd name="connsiteX13" fmla="*/ 500911 w 1537011"/>
                <a:gd name="connsiteY13" fmla="*/ 2459508 h 2475850"/>
                <a:gd name="connsiteX14" fmla="*/ 447457 w 1537011"/>
                <a:gd name="connsiteY14" fmla="*/ 2446887 h 2475850"/>
                <a:gd name="connsiteX15" fmla="*/ 391775 w 1537011"/>
                <a:gd name="connsiteY15" fmla="*/ 2352600 h 2475850"/>
                <a:gd name="connsiteX16" fmla="*/ 470472 w 1537011"/>
                <a:gd name="connsiteY16" fmla="*/ 2270192 h 2475850"/>
                <a:gd name="connsiteX17" fmla="*/ 460819 w 1537011"/>
                <a:gd name="connsiteY17" fmla="*/ 2117997 h 2475850"/>
                <a:gd name="connsiteX18" fmla="*/ 417759 w 1537011"/>
                <a:gd name="connsiteY18" fmla="*/ 2125420 h 2475850"/>
                <a:gd name="connsiteX19" fmla="*/ 390290 w 1537011"/>
                <a:gd name="connsiteY19" fmla="*/ 2156602 h 2475850"/>
                <a:gd name="connsiteX20" fmla="*/ 414047 w 1537011"/>
                <a:gd name="connsiteY20" fmla="*/ 2190753 h 2475850"/>
                <a:gd name="connsiteX21" fmla="*/ 458592 w 1537011"/>
                <a:gd name="connsiteY21" fmla="*/ 2201147 h 2475850"/>
                <a:gd name="connsiteX22" fmla="*/ 763724 w 1537011"/>
                <a:gd name="connsiteY22" fmla="*/ 2210798 h 2475850"/>
                <a:gd name="connsiteX23" fmla="*/ 1054751 w 1537011"/>
                <a:gd name="connsiteY23" fmla="*/ 2220450 h 2475850"/>
                <a:gd name="connsiteX24" fmla="*/ 1106721 w 1537011"/>
                <a:gd name="connsiteY24" fmla="*/ 2215253 h 2475850"/>
                <a:gd name="connsiteX25" fmla="*/ 1136417 w 1537011"/>
                <a:gd name="connsiteY25" fmla="*/ 2182586 h 2475850"/>
                <a:gd name="connsiteX26" fmla="*/ 1110433 w 1537011"/>
                <a:gd name="connsiteY26" fmla="*/ 2146950 h 2475850"/>
                <a:gd name="connsiteX27" fmla="*/ 1045100 w 1537011"/>
                <a:gd name="connsiteY27" fmla="*/ 2136557 h 2475850"/>
                <a:gd name="connsiteX28" fmla="*/ 460819 w 1537011"/>
                <a:gd name="connsiteY28" fmla="*/ 2117997 h 2475850"/>
                <a:gd name="connsiteX29" fmla="*/ 425926 w 1537011"/>
                <a:gd name="connsiteY29" fmla="*/ 2063800 h 2475850"/>
                <a:gd name="connsiteX30" fmla="*/ 465274 w 1537011"/>
                <a:gd name="connsiteY30" fmla="*/ 2065285 h 2475850"/>
                <a:gd name="connsiteX31" fmla="*/ 506849 w 1537011"/>
                <a:gd name="connsiteY31" fmla="*/ 2066770 h 2475850"/>
                <a:gd name="connsiteX32" fmla="*/ 526151 w 1537011"/>
                <a:gd name="connsiteY32" fmla="*/ 2066770 h 2475850"/>
                <a:gd name="connsiteX33" fmla="*/ 1096326 w 1537011"/>
                <a:gd name="connsiteY33" fmla="*/ 2083845 h 2475850"/>
                <a:gd name="connsiteX34" fmla="*/ 1137159 w 1537011"/>
                <a:gd name="connsiteY34" fmla="*/ 2097209 h 2475850"/>
                <a:gd name="connsiteX35" fmla="*/ 1192840 w 1537011"/>
                <a:gd name="connsiteY35" fmla="*/ 2187041 h 2475850"/>
                <a:gd name="connsiteX36" fmla="*/ 1128251 w 1537011"/>
                <a:gd name="connsiteY36" fmla="*/ 2267964 h 2475850"/>
                <a:gd name="connsiteX37" fmla="*/ 1097811 w 1537011"/>
                <a:gd name="connsiteY37" fmla="*/ 2276131 h 2475850"/>
                <a:gd name="connsiteX38" fmla="*/ 443001 w 1537011"/>
                <a:gd name="connsiteY38" fmla="*/ 2256828 h 2475850"/>
                <a:gd name="connsiteX39" fmla="*/ 338320 w 1537011"/>
                <a:gd name="connsiteY39" fmla="*/ 2126163 h 2475850"/>
                <a:gd name="connsiteX40" fmla="*/ 425926 w 1537011"/>
                <a:gd name="connsiteY40" fmla="*/ 2063800 h 2475850"/>
                <a:gd name="connsiteX41" fmla="*/ 446713 w 1537011"/>
                <a:gd name="connsiteY41" fmla="*/ 1916802 h 2475850"/>
                <a:gd name="connsiteX42" fmla="*/ 390289 w 1537011"/>
                <a:gd name="connsiteY42" fmla="*/ 1927939 h 2475850"/>
                <a:gd name="connsiteX43" fmla="*/ 388062 w 1537011"/>
                <a:gd name="connsiteY43" fmla="*/ 1982877 h 2475850"/>
                <a:gd name="connsiteX44" fmla="*/ 440773 w 1537011"/>
                <a:gd name="connsiteY44" fmla="*/ 1996983 h 2475850"/>
                <a:gd name="connsiteX45" fmla="*/ 1098555 w 1537011"/>
                <a:gd name="connsiteY45" fmla="*/ 2018513 h 2475850"/>
                <a:gd name="connsiteX46" fmla="*/ 1149038 w 1537011"/>
                <a:gd name="connsiteY46" fmla="*/ 2008119 h 2475850"/>
                <a:gd name="connsiteX47" fmla="*/ 1151266 w 1537011"/>
                <a:gd name="connsiteY47" fmla="*/ 1952438 h 2475850"/>
                <a:gd name="connsiteX48" fmla="*/ 1098555 w 1537011"/>
                <a:gd name="connsiteY48" fmla="*/ 1937590 h 2475850"/>
                <a:gd name="connsiteX49" fmla="*/ 446713 w 1537011"/>
                <a:gd name="connsiteY49" fmla="*/ 1916802 h 2475850"/>
                <a:gd name="connsiteX50" fmla="*/ 523923 w 1537011"/>
                <a:gd name="connsiteY50" fmla="*/ 192914 h 2475850"/>
                <a:gd name="connsiteX51" fmla="*/ 408107 w 1537011"/>
                <a:gd name="connsiteY51" fmla="*/ 273095 h 2475850"/>
                <a:gd name="connsiteX52" fmla="*/ 183898 w 1537011"/>
                <a:gd name="connsiteY52" fmla="*/ 552985 h 2475850"/>
                <a:gd name="connsiteX53" fmla="*/ 150488 w 1537011"/>
                <a:gd name="connsiteY53" fmla="*/ 820997 h 2475850"/>
                <a:gd name="connsiteX54" fmla="*/ 244033 w 1537011"/>
                <a:gd name="connsiteY54" fmla="*/ 1149145 h 2475850"/>
                <a:gd name="connsiteX55" fmla="*/ 242548 w 1537011"/>
                <a:gd name="connsiteY55" fmla="*/ 1156569 h 2475850"/>
                <a:gd name="connsiteX56" fmla="*/ 154200 w 1537011"/>
                <a:gd name="connsiteY56" fmla="*/ 950920 h 2475850"/>
                <a:gd name="connsiteX57" fmla="*/ 131186 w 1537011"/>
                <a:gd name="connsiteY57" fmla="*/ 648757 h 2475850"/>
                <a:gd name="connsiteX58" fmla="*/ 215821 w 1537011"/>
                <a:gd name="connsiteY58" fmla="*/ 443851 h 2475850"/>
                <a:gd name="connsiteX59" fmla="*/ 500165 w 1537011"/>
                <a:gd name="connsiteY59" fmla="*/ 201081 h 2475850"/>
                <a:gd name="connsiteX60" fmla="*/ 523923 w 1537011"/>
                <a:gd name="connsiteY60" fmla="*/ 192914 h 2475850"/>
                <a:gd name="connsiteX61" fmla="*/ 800630 w 1537011"/>
                <a:gd name="connsiteY61" fmla="*/ 46764 h 2475850"/>
                <a:gd name="connsiteX62" fmla="*/ 713588 w 1537011"/>
                <a:gd name="connsiteY62" fmla="*/ 47343 h 2475850"/>
                <a:gd name="connsiteX63" fmla="*/ 595938 w 1537011"/>
                <a:gd name="connsiteY63" fmla="*/ 67446 h 2475850"/>
                <a:gd name="connsiteX64" fmla="*/ 175732 w 1537011"/>
                <a:gd name="connsiteY64" fmla="*/ 344366 h 2475850"/>
                <a:gd name="connsiteX65" fmla="*/ 49521 w 1537011"/>
                <a:gd name="connsiteY65" fmla="*/ 655438 h 2475850"/>
                <a:gd name="connsiteX66" fmla="*/ 137126 w 1537011"/>
                <a:gd name="connsiteY66" fmla="*/ 1109796 h 2475850"/>
                <a:gd name="connsiteX67" fmla="*/ 310109 w 1537011"/>
                <a:gd name="connsiteY67" fmla="*/ 1387460 h 2475850"/>
                <a:gd name="connsiteX68" fmla="*/ 440773 w 1537011"/>
                <a:gd name="connsiteY68" fmla="*/ 1695562 h 2475850"/>
                <a:gd name="connsiteX69" fmla="*/ 460819 w 1537011"/>
                <a:gd name="connsiteY69" fmla="*/ 1792076 h 2475850"/>
                <a:gd name="connsiteX70" fmla="*/ 492743 w 1537011"/>
                <a:gd name="connsiteY70" fmla="*/ 1817318 h 2475850"/>
                <a:gd name="connsiteX71" fmla="*/ 1065146 w 1537011"/>
                <a:gd name="connsiteY71" fmla="*/ 1836621 h 2475850"/>
                <a:gd name="connsiteX72" fmla="*/ 1089645 w 1537011"/>
                <a:gd name="connsiteY72" fmla="*/ 1818803 h 2475850"/>
                <a:gd name="connsiteX73" fmla="*/ 1116372 w 1537011"/>
                <a:gd name="connsiteY73" fmla="*/ 1688138 h 2475850"/>
                <a:gd name="connsiteX74" fmla="*/ 1268567 w 1537011"/>
                <a:gd name="connsiteY74" fmla="*/ 1319900 h 2475850"/>
                <a:gd name="connsiteX75" fmla="*/ 1376960 w 1537011"/>
                <a:gd name="connsiteY75" fmla="*/ 1166220 h 2475850"/>
                <a:gd name="connsiteX76" fmla="*/ 1468276 w 1537011"/>
                <a:gd name="connsiteY76" fmla="*/ 916026 h 2475850"/>
                <a:gd name="connsiteX77" fmla="*/ 1468276 w 1537011"/>
                <a:gd name="connsiteY77" fmla="*/ 599015 h 2475850"/>
                <a:gd name="connsiteX78" fmla="*/ 1056236 w 1537011"/>
                <a:gd name="connsiteY78" fmla="*/ 110506 h 2475850"/>
                <a:gd name="connsiteX79" fmla="*/ 800630 w 1537011"/>
                <a:gd name="connsiteY79" fmla="*/ 46764 h 2475850"/>
                <a:gd name="connsiteX80" fmla="*/ 794163 w 1537011"/>
                <a:gd name="connsiteY80" fmla="*/ 814 h 2475850"/>
                <a:gd name="connsiteX81" fmla="*/ 1036191 w 1537011"/>
                <a:gd name="connsiteY81" fmla="*/ 52598 h 2475850"/>
                <a:gd name="connsiteX82" fmla="*/ 1503912 w 1537011"/>
                <a:gd name="connsiteY82" fmla="*/ 551500 h 2475850"/>
                <a:gd name="connsiteX83" fmla="*/ 1518761 w 1537011"/>
                <a:gd name="connsiteY83" fmla="*/ 910830 h 2475850"/>
                <a:gd name="connsiteX84" fmla="*/ 1377702 w 1537011"/>
                <a:gd name="connsiteY84" fmla="*/ 1250855 h 2475850"/>
                <a:gd name="connsiteX85" fmla="*/ 1264855 w 1537011"/>
                <a:gd name="connsiteY85" fmla="*/ 1406020 h 2475850"/>
                <a:gd name="connsiteX86" fmla="*/ 1163144 w 1537011"/>
                <a:gd name="connsiteY86" fmla="*/ 1694078 h 2475850"/>
                <a:gd name="connsiteX87" fmla="*/ 1115630 w 1537011"/>
                <a:gd name="connsiteY87" fmla="*/ 1876711 h 2475850"/>
                <a:gd name="connsiteX88" fmla="*/ 1149781 w 1537011"/>
                <a:gd name="connsiteY88" fmla="*/ 1887848 h 2475850"/>
                <a:gd name="connsiteX89" fmla="*/ 1229961 w 1537011"/>
                <a:gd name="connsiteY89" fmla="*/ 1991044 h 2475850"/>
                <a:gd name="connsiteX90" fmla="*/ 1126023 w 1537011"/>
                <a:gd name="connsiteY90" fmla="*/ 2077164 h 2475850"/>
                <a:gd name="connsiteX91" fmla="*/ 1100038 w 1537011"/>
                <a:gd name="connsiteY91" fmla="*/ 2077906 h 2475850"/>
                <a:gd name="connsiteX92" fmla="*/ 423698 w 1537011"/>
                <a:gd name="connsiteY92" fmla="*/ 2054891 h 2475850"/>
                <a:gd name="connsiteX93" fmla="*/ 368017 w 1537011"/>
                <a:gd name="connsiteY93" fmla="*/ 2039300 h 2475850"/>
                <a:gd name="connsiteX94" fmla="*/ 311594 w 1537011"/>
                <a:gd name="connsiteY94" fmla="*/ 1951695 h 2475850"/>
                <a:gd name="connsiteX95" fmla="*/ 382123 w 1537011"/>
                <a:gd name="connsiteY95" fmla="*/ 1867803 h 2475850"/>
                <a:gd name="connsiteX96" fmla="*/ 434092 w 1537011"/>
                <a:gd name="connsiteY96" fmla="*/ 1854439 h 2475850"/>
                <a:gd name="connsiteX97" fmla="*/ 387320 w 1537011"/>
                <a:gd name="connsiteY97" fmla="*/ 1655472 h 2475850"/>
                <a:gd name="connsiteX98" fmla="*/ 301199 w 1537011"/>
                <a:gd name="connsiteY98" fmla="*/ 1459474 h 2475850"/>
                <a:gd name="connsiteX99" fmla="*/ 137869 w 1537011"/>
                <a:gd name="connsiteY99" fmla="*/ 1212992 h 2475850"/>
                <a:gd name="connsiteX100" fmla="*/ 2748 w 1537011"/>
                <a:gd name="connsiteY100" fmla="*/ 664348 h 2475850"/>
                <a:gd name="connsiteX101" fmla="*/ 145292 w 1537011"/>
                <a:gd name="connsiteY101" fmla="*/ 308730 h 2475850"/>
                <a:gd name="connsiteX102" fmla="*/ 549909 w 1537011"/>
                <a:gd name="connsiteY102" fmla="*/ 32552 h 2475850"/>
                <a:gd name="connsiteX103" fmla="*/ 794163 w 1537011"/>
                <a:gd name="connsiteY103" fmla="*/ 814 h 2475850"/>
                <a:gd name="connsiteX0" fmla="*/ 503138 w 1537011"/>
                <a:gd name="connsiteY0" fmla="*/ 2319191 h 2475850"/>
                <a:gd name="connsiteX1" fmla="*/ 443744 w 1537011"/>
                <a:gd name="connsiteY1" fmla="*/ 2360024 h 2475850"/>
                <a:gd name="connsiteX2" fmla="*/ 501653 w 1537011"/>
                <a:gd name="connsiteY2" fmla="*/ 2403827 h 2475850"/>
                <a:gd name="connsiteX3" fmla="*/ 1051782 w 1537011"/>
                <a:gd name="connsiteY3" fmla="*/ 2420160 h 2475850"/>
                <a:gd name="connsiteX4" fmla="*/ 1097070 w 1537011"/>
                <a:gd name="connsiteY4" fmla="*/ 2383040 h 2475850"/>
                <a:gd name="connsiteX5" fmla="*/ 1058465 w 1537011"/>
                <a:gd name="connsiteY5" fmla="*/ 2339237 h 2475850"/>
                <a:gd name="connsiteX6" fmla="*/ 503138 w 1537011"/>
                <a:gd name="connsiteY6" fmla="*/ 2319191 h 2475850"/>
                <a:gd name="connsiteX7" fmla="*/ 470472 w 1537011"/>
                <a:gd name="connsiteY7" fmla="*/ 2270192 h 2475850"/>
                <a:gd name="connsiteX8" fmla="*/ 525411 w 1537011"/>
                <a:gd name="connsiteY8" fmla="*/ 2270192 h 2475850"/>
                <a:gd name="connsiteX9" fmla="*/ 1067374 w 1537011"/>
                <a:gd name="connsiteY9" fmla="*/ 2287268 h 2475850"/>
                <a:gd name="connsiteX10" fmla="*/ 1152751 w 1537011"/>
                <a:gd name="connsiteY10" fmla="*/ 2388236 h 2475850"/>
                <a:gd name="connsiteX11" fmla="*/ 1054010 w 1537011"/>
                <a:gd name="connsiteY11" fmla="*/ 2475841 h 2475850"/>
                <a:gd name="connsiteX12" fmla="*/ 500911 w 1537011"/>
                <a:gd name="connsiteY12" fmla="*/ 2459508 h 2475850"/>
                <a:gd name="connsiteX13" fmla="*/ 447457 w 1537011"/>
                <a:gd name="connsiteY13" fmla="*/ 2446887 h 2475850"/>
                <a:gd name="connsiteX14" fmla="*/ 391775 w 1537011"/>
                <a:gd name="connsiteY14" fmla="*/ 2352600 h 2475850"/>
                <a:gd name="connsiteX15" fmla="*/ 470472 w 1537011"/>
                <a:gd name="connsiteY15" fmla="*/ 2270192 h 2475850"/>
                <a:gd name="connsiteX16" fmla="*/ 460819 w 1537011"/>
                <a:gd name="connsiteY16" fmla="*/ 2117997 h 2475850"/>
                <a:gd name="connsiteX17" fmla="*/ 417759 w 1537011"/>
                <a:gd name="connsiteY17" fmla="*/ 2125420 h 2475850"/>
                <a:gd name="connsiteX18" fmla="*/ 390290 w 1537011"/>
                <a:gd name="connsiteY18" fmla="*/ 2156602 h 2475850"/>
                <a:gd name="connsiteX19" fmla="*/ 414047 w 1537011"/>
                <a:gd name="connsiteY19" fmla="*/ 2190753 h 2475850"/>
                <a:gd name="connsiteX20" fmla="*/ 458592 w 1537011"/>
                <a:gd name="connsiteY20" fmla="*/ 2201147 h 2475850"/>
                <a:gd name="connsiteX21" fmla="*/ 763724 w 1537011"/>
                <a:gd name="connsiteY21" fmla="*/ 2210798 h 2475850"/>
                <a:gd name="connsiteX22" fmla="*/ 1054751 w 1537011"/>
                <a:gd name="connsiteY22" fmla="*/ 2220450 h 2475850"/>
                <a:gd name="connsiteX23" fmla="*/ 1106721 w 1537011"/>
                <a:gd name="connsiteY23" fmla="*/ 2215253 h 2475850"/>
                <a:gd name="connsiteX24" fmla="*/ 1136417 w 1537011"/>
                <a:gd name="connsiteY24" fmla="*/ 2182586 h 2475850"/>
                <a:gd name="connsiteX25" fmla="*/ 1110433 w 1537011"/>
                <a:gd name="connsiteY25" fmla="*/ 2146950 h 2475850"/>
                <a:gd name="connsiteX26" fmla="*/ 1045100 w 1537011"/>
                <a:gd name="connsiteY26" fmla="*/ 2136557 h 2475850"/>
                <a:gd name="connsiteX27" fmla="*/ 460819 w 1537011"/>
                <a:gd name="connsiteY27" fmla="*/ 2117997 h 2475850"/>
                <a:gd name="connsiteX28" fmla="*/ 425926 w 1537011"/>
                <a:gd name="connsiteY28" fmla="*/ 2063800 h 2475850"/>
                <a:gd name="connsiteX29" fmla="*/ 465274 w 1537011"/>
                <a:gd name="connsiteY29" fmla="*/ 2065285 h 2475850"/>
                <a:gd name="connsiteX30" fmla="*/ 506849 w 1537011"/>
                <a:gd name="connsiteY30" fmla="*/ 2066770 h 2475850"/>
                <a:gd name="connsiteX31" fmla="*/ 526151 w 1537011"/>
                <a:gd name="connsiteY31" fmla="*/ 2066770 h 2475850"/>
                <a:gd name="connsiteX32" fmla="*/ 1096326 w 1537011"/>
                <a:gd name="connsiteY32" fmla="*/ 2083845 h 2475850"/>
                <a:gd name="connsiteX33" fmla="*/ 1137159 w 1537011"/>
                <a:gd name="connsiteY33" fmla="*/ 2097209 h 2475850"/>
                <a:gd name="connsiteX34" fmla="*/ 1192840 w 1537011"/>
                <a:gd name="connsiteY34" fmla="*/ 2187041 h 2475850"/>
                <a:gd name="connsiteX35" fmla="*/ 1128251 w 1537011"/>
                <a:gd name="connsiteY35" fmla="*/ 2267964 h 2475850"/>
                <a:gd name="connsiteX36" fmla="*/ 1097811 w 1537011"/>
                <a:gd name="connsiteY36" fmla="*/ 2276131 h 2475850"/>
                <a:gd name="connsiteX37" fmla="*/ 443001 w 1537011"/>
                <a:gd name="connsiteY37" fmla="*/ 2256828 h 2475850"/>
                <a:gd name="connsiteX38" fmla="*/ 338320 w 1537011"/>
                <a:gd name="connsiteY38" fmla="*/ 2126163 h 2475850"/>
                <a:gd name="connsiteX39" fmla="*/ 425926 w 1537011"/>
                <a:gd name="connsiteY39" fmla="*/ 2063800 h 2475850"/>
                <a:gd name="connsiteX40" fmla="*/ 446713 w 1537011"/>
                <a:gd name="connsiteY40" fmla="*/ 1916802 h 2475850"/>
                <a:gd name="connsiteX41" fmla="*/ 390289 w 1537011"/>
                <a:gd name="connsiteY41" fmla="*/ 1927939 h 2475850"/>
                <a:gd name="connsiteX42" fmla="*/ 388062 w 1537011"/>
                <a:gd name="connsiteY42" fmla="*/ 1982877 h 2475850"/>
                <a:gd name="connsiteX43" fmla="*/ 440773 w 1537011"/>
                <a:gd name="connsiteY43" fmla="*/ 1996983 h 2475850"/>
                <a:gd name="connsiteX44" fmla="*/ 1098555 w 1537011"/>
                <a:gd name="connsiteY44" fmla="*/ 2018513 h 2475850"/>
                <a:gd name="connsiteX45" fmla="*/ 1149038 w 1537011"/>
                <a:gd name="connsiteY45" fmla="*/ 2008119 h 2475850"/>
                <a:gd name="connsiteX46" fmla="*/ 1151266 w 1537011"/>
                <a:gd name="connsiteY46" fmla="*/ 1952438 h 2475850"/>
                <a:gd name="connsiteX47" fmla="*/ 1098555 w 1537011"/>
                <a:gd name="connsiteY47" fmla="*/ 1937590 h 2475850"/>
                <a:gd name="connsiteX48" fmla="*/ 446713 w 1537011"/>
                <a:gd name="connsiteY48" fmla="*/ 1916802 h 2475850"/>
                <a:gd name="connsiteX49" fmla="*/ 523923 w 1537011"/>
                <a:gd name="connsiteY49" fmla="*/ 192914 h 2475850"/>
                <a:gd name="connsiteX50" fmla="*/ 408107 w 1537011"/>
                <a:gd name="connsiteY50" fmla="*/ 273095 h 2475850"/>
                <a:gd name="connsiteX51" fmla="*/ 183898 w 1537011"/>
                <a:gd name="connsiteY51" fmla="*/ 552985 h 2475850"/>
                <a:gd name="connsiteX52" fmla="*/ 150488 w 1537011"/>
                <a:gd name="connsiteY52" fmla="*/ 820997 h 2475850"/>
                <a:gd name="connsiteX53" fmla="*/ 244033 w 1537011"/>
                <a:gd name="connsiteY53" fmla="*/ 1149145 h 2475850"/>
                <a:gd name="connsiteX54" fmla="*/ 242548 w 1537011"/>
                <a:gd name="connsiteY54" fmla="*/ 1156569 h 2475850"/>
                <a:gd name="connsiteX55" fmla="*/ 154200 w 1537011"/>
                <a:gd name="connsiteY55" fmla="*/ 950920 h 2475850"/>
                <a:gd name="connsiteX56" fmla="*/ 131186 w 1537011"/>
                <a:gd name="connsiteY56" fmla="*/ 648757 h 2475850"/>
                <a:gd name="connsiteX57" fmla="*/ 215821 w 1537011"/>
                <a:gd name="connsiteY57" fmla="*/ 443851 h 2475850"/>
                <a:gd name="connsiteX58" fmla="*/ 500165 w 1537011"/>
                <a:gd name="connsiteY58" fmla="*/ 201081 h 2475850"/>
                <a:gd name="connsiteX59" fmla="*/ 523923 w 1537011"/>
                <a:gd name="connsiteY59" fmla="*/ 192914 h 2475850"/>
                <a:gd name="connsiteX60" fmla="*/ 800630 w 1537011"/>
                <a:gd name="connsiteY60" fmla="*/ 46764 h 2475850"/>
                <a:gd name="connsiteX61" fmla="*/ 713588 w 1537011"/>
                <a:gd name="connsiteY61" fmla="*/ 47343 h 2475850"/>
                <a:gd name="connsiteX62" fmla="*/ 595938 w 1537011"/>
                <a:gd name="connsiteY62" fmla="*/ 67446 h 2475850"/>
                <a:gd name="connsiteX63" fmla="*/ 175732 w 1537011"/>
                <a:gd name="connsiteY63" fmla="*/ 344366 h 2475850"/>
                <a:gd name="connsiteX64" fmla="*/ 49521 w 1537011"/>
                <a:gd name="connsiteY64" fmla="*/ 655438 h 2475850"/>
                <a:gd name="connsiteX65" fmla="*/ 137126 w 1537011"/>
                <a:gd name="connsiteY65" fmla="*/ 1109796 h 2475850"/>
                <a:gd name="connsiteX66" fmla="*/ 310109 w 1537011"/>
                <a:gd name="connsiteY66" fmla="*/ 1387460 h 2475850"/>
                <a:gd name="connsiteX67" fmla="*/ 440773 w 1537011"/>
                <a:gd name="connsiteY67" fmla="*/ 1695562 h 2475850"/>
                <a:gd name="connsiteX68" fmla="*/ 460819 w 1537011"/>
                <a:gd name="connsiteY68" fmla="*/ 1792076 h 2475850"/>
                <a:gd name="connsiteX69" fmla="*/ 492743 w 1537011"/>
                <a:gd name="connsiteY69" fmla="*/ 1817318 h 2475850"/>
                <a:gd name="connsiteX70" fmla="*/ 1065146 w 1537011"/>
                <a:gd name="connsiteY70" fmla="*/ 1836621 h 2475850"/>
                <a:gd name="connsiteX71" fmla="*/ 1089645 w 1537011"/>
                <a:gd name="connsiteY71" fmla="*/ 1818803 h 2475850"/>
                <a:gd name="connsiteX72" fmla="*/ 1116372 w 1537011"/>
                <a:gd name="connsiteY72" fmla="*/ 1688138 h 2475850"/>
                <a:gd name="connsiteX73" fmla="*/ 1268567 w 1537011"/>
                <a:gd name="connsiteY73" fmla="*/ 1319900 h 2475850"/>
                <a:gd name="connsiteX74" fmla="*/ 1376960 w 1537011"/>
                <a:gd name="connsiteY74" fmla="*/ 1166220 h 2475850"/>
                <a:gd name="connsiteX75" fmla="*/ 1468276 w 1537011"/>
                <a:gd name="connsiteY75" fmla="*/ 916026 h 2475850"/>
                <a:gd name="connsiteX76" fmla="*/ 1468276 w 1537011"/>
                <a:gd name="connsiteY76" fmla="*/ 599015 h 2475850"/>
                <a:gd name="connsiteX77" fmla="*/ 1056236 w 1537011"/>
                <a:gd name="connsiteY77" fmla="*/ 110506 h 2475850"/>
                <a:gd name="connsiteX78" fmla="*/ 800630 w 1537011"/>
                <a:gd name="connsiteY78" fmla="*/ 46764 h 2475850"/>
                <a:gd name="connsiteX79" fmla="*/ 794163 w 1537011"/>
                <a:gd name="connsiteY79" fmla="*/ 814 h 2475850"/>
                <a:gd name="connsiteX80" fmla="*/ 1036191 w 1537011"/>
                <a:gd name="connsiteY80" fmla="*/ 52598 h 2475850"/>
                <a:gd name="connsiteX81" fmla="*/ 1503912 w 1537011"/>
                <a:gd name="connsiteY81" fmla="*/ 551500 h 2475850"/>
                <a:gd name="connsiteX82" fmla="*/ 1518761 w 1537011"/>
                <a:gd name="connsiteY82" fmla="*/ 910830 h 2475850"/>
                <a:gd name="connsiteX83" fmla="*/ 1377702 w 1537011"/>
                <a:gd name="connsiteY83" fmla="*/ 1250855 h 2475850"/>
                <a:gd name="connsiteX84" fmla="*/ 1264855 w 1537011"/>
                <a:gd name="connsiteY84" fmla="*/ 1406020 h 2475850"/>
                <a:gd name="connsiteX85" fmla="*/ 1163144 w 1537011"/>
                <a:gd name="connsiteY85" fmla="*/ 1694078 h 2475850"/>
                <a:gd name="connsiteX86" fmla="*/ 1115630 w 1537011"/>
                <a:gd name="connsiteY86" fmla="*/ 1876711 h 2475850"/>
                <a:gd name="connsiteX87" fmla="*/ 1149781 w 1537011"/>
                <a:gd name="connsiteY87" fmla="*/ 1887848 h 2475850"/>
                <a:gd name="connsiteX88" fmla="*/ 1229961 w 1537011"/>
                <a:gd name="connsiteY88" fmla="*/ 1991044 h 2475850"/>
                <a:gd name="connsiteX89" fmla="*/ 1126023 w 1537011"/>
                <a:gd name="connsiteY89" fmla="*/ 2077164 h 2475850"/>
                <a:gd name="connsiteX90" fmla="*/ 1100038 w 1537011"/>
                <a:gd name="connsiteY90" fmla="*/ 2077906 h 2475850"/>
                <a:gd name="connsiteX91" fmla="*/ 423698 w 1537011"/>
                <a:gd name="connsiteY91" fmla="*/ 2054891 h 2475850"/>
                <a:gd name="connsiteX92" fmla="*/ 368017 w 1537011"/>
                <a:gd name="connsiteY92" fmla="*/ 2039300 h 2475850"/>
                <a:gd name="connsiteX93" fmla="*/ 311594 w 1537011"/>
                <a:gd name="connsiteY93" fmla="*/ 1951695 h 2475850"/>
                <a:gd name="connsiteX94" fmla="*/ 382123 w 1537011"/>
                <a:gd name="connsiteY94" fmla="*/ 1867803 h 2475850"/>
                <a:gd name="connsiteX95" fmla="*/ 434092 w 1537011"/>
                <a:gd name="connsiteY95" fmla="*/ 1854439 h 2475850"/>
                <a:gd name="connsiteX96" fmla="*/ 387320 w 1537011"/>
                <a:gd name="connsiteY96" fmla="*/ 1655472 h 2475850"/>
                <a:gd name="connsiteX97" fmla="*/ 301199 w 1537011"/>
                <a:gd name="connsiteY97" fmla="*/ 1459474 h 2475850"/>
                <a:gd name="connsiteX98" fmla="*/ 137869 w 1537011"/>
                <a:gd name="connsiteY98" fmla="*/ 1212992 h 2475850"/>
                <a:gd name="connsiteX99" fmla="*/ 2748 w 1537011"/>
                <a:gd name="connsiteY99" fmla="*/ 664348 h 2475850"/>
                <a:gd name="connsiteX100" fmla="*/ 145292 w 1537011"/>
                <a:gd name="connsiteY100" fmla="*/ 308730 h 2475850"/>
                <a:gd name="connsiteX101" fmla="*/ 549909 w 1537011"/>
                <a:gd name="connsiteY101" fmla="*/ 32552 h 2475850"/>
                <a:gd name="connsiteX102" fmla="*/ 794163 w 1537011"/>
                <a:gd name="connsiteY102" fmla="*/ 814 h 2475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1537011" h="2475850">
                  <a:moveTo>
                    <a:pt x="503138" y="2319191"/>
                  </a:moveTo>
                  <a:cubicBezTo>
                    <a:pt x="466017" y="2317706"/>
                    <a:pt x="444487" y="2334039"/>
                    <a:pt x="443744" y="2360024"/>
                  </a:cubicBezTo>
                  <a:cubicBezTo>
                    <a:pt x="443744" y="2385266"/>
                    <a:pt x="466017" y="2402342"/>
                    <a:pt x="501653" y="2403827"/>
                  </a:cubicBezTo>
                  <a:lnTo>
                    <a:pt x="1051782" y="2420160"/>
                  </a:lnTo>
                  <a:cubicBezTo>
                    <a:pt x="1074055" y="2418675"/>
                    <a:pt x="1094100" y="2407539"/>
                    <a:pt x="1097070" y="2383040"/>
                  </a:cubicBezTo>
                  <a:cubicBezTo>
                    <a:pt x="1099297" y="2357797"/>
                    <a:pt x="1080737" y="2345176"/>
                    <a:pt x="1058465" y="2339237"/>
                  </a:cubicBezTo>
                  <a:cubicBezTo>
                    <a:pt x="1047329" y="2336267"/>
                    <a:pt x="618212" y="2322161"/>
                    <a:pt x="503138" y="2319191"/>
                  </a:cubicBezTo>
                  <a:close/>
                  <a:moveTo>
                    <a:pt x="470472" y="2270192"/>
                  </a:moveTo>
                  <a:cubicBezTo>
                    <a:pt x="489032" y="2270192"/>
                    <a:pt x="506850" y="2269450"/>
                    <a:pt x="525411" y="2270192"/>
                  </a:cubicBezTo>
                  <a:lnTo>
                    <a:pt x="1067374" y="2287268"/>
                  </a:lnTo>
                  <a:cubicBezTo>
                    <a:pt x="1120828" y="2297661"/>
                    <a:pt x="1155721" y="2339237"/>
                    <a:pt x="1152751" y="2388236"/>
                  </a:cubicBezTo>
                  <a:cubicBezTo>
                    <a:pt x="1149782" y="2435751"/>
                    <a:pt x="1106721" y="2476583"/>
                    <a:pt x="1054010" y="2475841"/>
                  </a:cubicBezTo>
                  <a:lnTo>
                    <a:pt x="500911" y="2459508"/>
                  </a:lnTo>
                  <a:cubicBezTo>
                    <a:pt x="468245" y="2456662"/>
                    <a:pt x="464532" y="2455053"/>
                    <a:pt x="447457" y="2446887"/>
                  </a:cubicBezTo>
                  <a:cubicBezTo>
                    <a:pt x="410336" y="2428327"/>
                    <a:pt x="385837" y="2388978"/>
                    <a:pt x="391775" y="2352600"/>
                  </a:cubicBezTo>
                  <a:cubicBezTo>
                    <a:pt x="398457" y="2308055"/>
                    <a:pt x="425926" y="2280586"/>
                    <a:pt x="470472" y="2270192"/>
                  </a:cubicBezTo>
                  <a:close/>
                  <a:moveTo>
                    <a:pt x="460819" y="2117997"/>
                  </a:moveTo>
                  <a:cubicBezTo>
                    <a:pt x="445229" y="2117997"/>
                    <a:pt x="431123" y="2119481"/>
                    <a:pt x="417759" y="2125420"/>
                  </a:cubicBezTo>
                  <a:cubicBezTo>
                    <a:pt x="404395" y="2131360"/>
                    <a:pt x="391774" y="2140269"/>
                    <a:pt x="390290" y="2156602"/>
                  </a:cubicBezTo>
                  <a:cubicBezTo>
                    <a:pt x="388805" y="2173678"/>
                    <a:pt x="401425" y="2183329"/>
                    <a:pt x="414047" y="2190753"/>
                  </a:cubicBezTo>
                  <a:cubicBezTo>
                    <a:pt x="427411" y="2198919"/>
                    <a:pt x="443001" y="2201147"/>
                    <a:pt x="458592" y="2201147"/>
                  </a:cubicBezTo>
                  <a:lnTo>
                    <a:pt x="763724" y="2210798"/>
                  </a:lnTo>
                  <a:lnTo>
                    <a:pt x="1054751" y="2220450"/>
                  </a:lnTo>
                  <a:cubicBezTo>
                    <a:pt x="1072569" y="2221192"/>
                    <a:pt x="1090387" y="2221935"/>
                    <a:pt x="1106721" y="2215253"/>
                  </a:cubicBezTo>
                  <a:cubicBezTo>
                    <a:pt x="1121569" y="2209314"/>
                    <a:pt x="1134932" y="2201147"/>
                    <a:pt x="1136417" y="2182586"/>
                  </a:cubicBezTo>
                  <a:cubicBezTo>
                    <a:pt x="1137159" y="2163283"/>
                    <a:pt x="1124538" y="2154375"/>
                    <a:pt x="1110433" y="2146950"/>
                  </a:cubicBezTo>
                  <a:cubicBezTo>
                    <a:pt x="1090387" y="2136557"/>
                    <a:pt x="1067372" y="2137299"/>
                    <a:pt x="1045100" y="2136557"/>
                  </a:cubicBezTo>
                  <a:lnTo>
                    <a:pt x="460819" y="2117997"/>
                  </a:lnTo>
                  <a:close/>
                  <a:moveTo>
                    <a:pt x="425926" y="2063800"/>
                  </a:moveTo>
                  <a:cubicBezTo>
                    <a:pt x="438546" y="2064543"/>
                    <a:pt x="451910" y="2064543"/>
                    <a:pt x="465274" y="2065285"/>
                  </a:cubicBezTo>
                  <a:cubicBezTo>
                    <a:pt x="479379" y="2066770"/>
                    <a:pt x="493485" y="2066770"/>
                    <a:pt x="506849" y="2066770"/>
                  </a:cubicBezTo>
                  <a:lnTo>
                    <a:pt x="526151" y="2066770"/>
                  </a:lnTo>
                  <a:lnTo>
                    <a:pt x="1096326" y="2083845"/>
                  </a:lnTo>
                  <a:cubicBezTo>
                    <a:pt x="1109690" y="2090528"/>
                    <a:pt x="1123796" y="2089785"/>
                    <a:pt x="1137159" y="2097209"/>
                  </a:cubicBezTo>
                  <a:cubicBezTo>
                    <a:pt x="1172795" y="2117254"/>
                    <a:pt x="1195810" y="2143981"/>
                    <a:pt x="1192840" y="2187041"/>
                  </a:cubicBezTo>
                  <a:cubicBezTo>
                    <a:pt x="1190613" y="2229358"/>
                    <a:pt x="1164628" y="2253116"/>
                    <a:pt x="1128251" y="2267964"/>
                  </a:cubicBezTo>
                  <a:cubicBezTo>
                    <a:pt x="1118599" y="2272419"/>
                    <a:pt x="1108205" y="2273904"/>
                    <a:pt x="1097811" y="2276131"/>
                  </a:cubicBezTo>
                  <a:cubicBezTo>
                    <a:pt x="1078508" y="2276131"/>
                    <a:pt x="492000" y="2253116"/>
                    <a:pt x="443001" y="2256828"/>
                  </a:cubicBezTo>
                  <a:cubicBezTo>
                    <a:pt x="366532" y="2253858"/>
                    <a:pt x="313078" y="2187784"/>
                    <a:pt x="338320" y="2126163"/>
                  </a:cubicBezTo>
                  <a:cubicBezTo>
                    <a:pt x="353911" y="2088299"/>
                    <a:pt x="386577" y="2070482"/>
                    <a:pt x="425926" y="2063800"/>
                  </a:cubicBezTo>
                  <a:close/>
                  <a:moveTo>
                    <a:pt x="446713" y="1916802"/>
                  </a:moveTo>
                  <a:cubicBezTo>
                    <a:pt x="426668" y="1916059"/>
                    <a:pt x="407365" y="1919029"/>
                    <a:pt x="390289" y="1927939"/>
                  </a:cubicBezTo>
                  <a:cubicBezTo>
                    <a:pt x="364305" y="1941302"/>
                    <a:pt x="363563" y="1966543"/>
                    <a:pt x="388062" y="1982877"/>
                  </a:cubicBezTo>
                  <a:cubicBezTo>
                    <a:pt x="404395" y="1992528"/>
                    <a:pt x="421471" y="1996241"/>
                    <a:pt x="440773" y="1996983"/>
                  </a:cubicBezTo>
                  <a:lnTo>
                    <a:pt x="1098555" y="2018513"/>
                  </a:lnTo>
                  <a:cubicBezTo>
                    <a:pt x="1116372" y="2019255"/>
                    <a:pt x="1133448" y="2017029"/>
                    <a:pt x="1149038" y="2008119"/>
                  </a:cubicBezTo>
                  <a:cubicBezTo>
                    <a:pt x="1176507" y="1993271"/>
                    <a:pt x="1177992" y="1969513"/>
                    <a:pt x="1151266" y="1952438"/>
                  </a:cubicBezTo>
                  <a:cubicBezTo>
                    <a:pt x="1135674" y="1942787"/>
                    <a:pt x="1117115" y="1938332"/>
                    <a:pt x="1098555" y="1937590"/>
                  </a:cubicBezTo>
                  <a:lnTo>
                    <a:pt x="446713" y="1916802"/>
                  </a:lnTo>
                  <a:close/>
                  <a:moveTo>
                    <a:pt x="523923" y="192914"/>
                  </a:moveTo>
                  <a:cubicBezTo>
                    <a:pt x="480864" y="222610"/>
                    <a:pt x="443743" y="246368"/>
                    <a:pt x="408107" y="273095"/>
                  </a:cubicBezTo>
                  <a:cubicBezTo>
                    <a:pt x="311592" y="348079"/>
                    <a:pt x="229927" y="436426"/>
                    <a:pt x="183898" y="552985"/>
                  </a:cubicBezTo>
                  <a:cubicBezTo>
                    <a:pt x="149004" y="639105"/>
                    <a:pt x="140095" y="728938"/>
                    <a:pt x="150488" y="820997"/>
                  </a:cubicBezTo>
                  <a:cubicBezTo>
                    <a:pt x="163110" y="935329"/>
                    <a:pt x="194291" y="1044464"/>
                    <a:pt x="244033" y="1149145"/>
                  </a:cubicBezTo>
                  <a:cubicBezTo>
                    <a:pt x="244775" y="1149887"/>
                    <a:pt x="243290" y="1152114"/>
                    <a:pt x="242548" y="1156569"/>
                  </a:cubicBezTo>
                  <a:cubicBezTo>
                    <a:pt x="201715" y="1091237"/>
                    <a:pt x="174988" y="1022191"/>
                    <a:pt x="154200" y="950920"/>
                  </a:cubicBezTo>
                  <a:cubicBezTo>
                    <a:pt x="125989" y="852179"/>
                    <a:pt x="115595" y="751210"/>
                    <a:pt x="131186" y="648757"/>
                  </a:cubicBezTo>
                  <a:cubicBezTo>
                    <a:pt x="142322" y="573773"/>
                    <a:pt x="173503" y="506213"/>
                    <a:pt x="215821" y="443851"/>
                  </a:cubicBezTo>
                  <a:cubicBezTo>
                    <a:pt x="288578" y="336943"/>
                    <a:pt x="387319" y="260474"/>
                    <a:pt x="500165" y="201081"/>
                  </a:cubicBezTo>
                  <a:cubicBezTo>
                    <a:pt x="505363" y="198111"/>
                    <a:pt x="510560" y="197369"/>
                    <a:pt x="523923" y="192914"/>
                  </a:cubicBezTo>
                  <a:close/>
                  <a:moveTo>
                    <a:pt x="800630" y="46764"/>
                  </a:moveTo>
                  <a:cubicBezTo>
                    <a:pt x="771780" y="44996"/>
                    <a:pt x="742769" y="45142"/>
                    <a:pt x="713588" y="47343"/>
                  </a:cubicBezTo>
                  <a:cubicBezTo>
                    <a:pt x="674681" y="50278"/>
                    <a:pt x="635472" y="56866"/>
                    <a:pt x="595938" y="67446"/>
                  </a:cubicBezTo>
                  <a:cubicBezTo>
                    <a:pt x="425183" y="112734"/>
                    <a:pt x="287836" y="210732"/>
                    <a:pt x="175732" y="344366"/>
                  </a:cubicBezTo>
                  <a:cubicBezTo>
                    <a:pt x="100748" y="434199"/>
                    <a:pt x="62142" y="540364"/>
                    <a:pt x="49521" y="655438"/>
                  </a:cubicBezTo>
                  <a:cubicBezTo>
                    <a:pt x="32446" y="815058"/>
                    <a:pt x="71793" y="965026"/>
                    <a:pt x="137126" y="1109796"/>
                  </a:cubicBezTo>
                  <a:cubicBezTo>
                    <a:pt x="182413" y="1210023"/>
                    <a:pt x="249230" y="1296886"/>
                    <a:pt x="310109" y="1387460"/>
                  </a:cubicBezTo>
                  <a:cubicBezTo>
                    <a:pt x="373956" y="1482489"/>
                    <a:pt x="427410" y="1581972"/>
                    <a:pt x="440773" y="1695562"/>
                  </a:cubicBezTo>
                  <a:cubicBezTo>
                    <a:pt x="445228" y="1727486"/>
                    <a:pt x="454138" y="1759410"/>
                    <a:pt x="460819" y="1792076"/>
                  </a:cubicBezTo>
                  <a:cubicBezTo>
                    <a:pt x="464531" y="1810636"/>
                    <a:pt x="462764" y="1817754"/>
                    <a:pt x="492743" y="1817318"/>
                  </a:cubicBezTo>
                  <a:cubicBezTo>
                    <a:pt x="593727" y="1815849"/>
                    <a:pt x="965662" y="1836373"/>
                    <a:pt x="1065146" y="1836621"/>
                  </a:cubicBezTo>
                  <a:cubicBezTo>
                    <a:pt x="1079251" y="1838106"/>
                    <a:pt x="1085190" y="1832167"/>
                    <a:pt x="1089645" y="1818803"/>
                  </a:cubicBezTo>
                  <a:cubicBezTo>
                    <a:pt x="1103008" y="1776485"/>
                    <a:pt x="1111175" y="1731941"/>
                    <a:pt x="1116372" y="1688138"/>
                  </a:cubicBezTo>
                  <a:cubicBezTo>
                    <a:pt x="1132705" y="1550791"/>
                    <a:pt x="1179477" y="1427550"/>
                    <a:pt x="1268567" y="1319900"/>
                  </a:cubicBezTo>
                  <a:cubicBezTo>
                    <a:pt x="1307915" y="1271643"/>
                    <a:pt x="1343551" y="1219674"/>
                    <a:pt x="1376960" y="1166220"/>
                  </a:cubicBezTo>
                  <a:cubicBezTo>
                    <a:pt x="1425217" y="1089752"/>
                    <a:pt x="1448232" y="1002889"/>
                    <a:pt x="1468276" y="916026"/>
                  </a:cubicBezTo>
                  <a:cubicBezTo>
                    <a:pt x="1493519" y="809861"/>
                    <a:pt x="1500201" y="703696"/>
                    <a:pt x="1468276" y="599015"/>
                  </a:cubicBezTo>
                  <a:cubicBezTo>
                    <a:pt x="1401459" y="377775"/>
                    <a:pt x="1275248" y="204792"/>
                    <a:pt x="1056236" y="110506"/>
                  </a:cubicBezTo>
                  <a:cubicBezTo>
                    <a:pt x="972297" y="74592"/>
                    <a:pt x="887183" y="52067"/>
                    <a:pt x="800630" y="46764"/>
                  </a:cubicBezTo>
                  <a:close/>
                  <a:moveTo>
                    <a:pt x="794163" y="814"/>
                  </a:moveTo>
                  <a:cubicBezTo>
                    <a:pt x="875086" y="4712"/>
                    <a:pt x="955638" y="22530"/>
                    <a:pt x="1036191" y="52598"/>
                  </a:cubicBezTo>
                  <a:cubicBezTo>
                    <a:pt x="1275248" y="140945"/>
                    <a:pt x="1421504" y="317640"/>
                    <a:pt x="1503912" y="551500"/>
                  </a:cubicBezTo>
                  <a:cubicBezTo>
                    <a:pt x="1544745" y="668802"/>
                    <a:pt x="1545488" y="789816"/>
                    <a:pt x="1518761" y="910830"/>
                  </a:cubicBezTo>
                  <a:cubicBezTo>
                    <a:pt x="1492034" y="1032586"/>
                    <a:pt x="1457140" y="1149887"/>
                    <a:pt x="1377702" y="1250855"/>
                  </a:cubicBezTo>
                  <a:cubicBezTo>
                    <a:pt x="1337612" y="1300597"/>
                    <a:pt x="1301233" y="1354051"/>
                    <a:pt x="1264855" y="1406020"/>
                  </a:cubicBezTo>
                  <a:cubicBezTo>
                    <a:pt x="1203977" y="1492140"/>
                    <a:pt x="1177250" y="1590882"/>
                    <a:pt x="1163144" y="1694078"/>
                  </a:cubicBezTo>
                  <a:cubicBezTo>
                    <a:pt x="1154235" y="1756440"/>
                    <a:pt x="1146811" y="1819546"/>
                    <a:pt x="1115630" y="1876711"/>
                  </a:cubicBezTo>
                  <a:cubicBezTo>
                    <a:pt x="1125281" y="1884878"/>
                    <a:pt x="1138644" y="1884136"/>
                    <a:pt x="1149781" y="1887848"/>
                  </a:cubicBezTo>
                  <a:cubicBezTo>
                    <a:pt x="1203235" y="1904923"/>
                    <a:pt x="1235158" y="1945757"/>
                    <a:pt x="1229961" y="1991044"/>
                  </a:cubicBezTo>
                  <a:cubicBezTo>
                    <a:pt x="1224022" y="2034846"/>
                    <a:pt x="1177992" y="2073451"/>
                    <a:pt x="1126023" y="2077164"/>
                  </a:cubicBezTo>
                  <a:cubicBezTo>
                    <a:pt x="1117857" y="2077906"/>
                    <a:pt x="1108948" y="2077906"/>
                    <a:pt x="1100038" y="2077906"/>
                  </a:cubicBezTo>
                  <a:cubicBezTo>
                    <a:pt x="1038418" y="2074936"/>
                    <a:pt x="496455" y="2056376"/>
                    <a:pt x="423698" y="2054891"/>
                  </a:cubicBezTo>
                  <a:cubicBezTo>
                    <a:pt x="403653" y="2055633"/>
                    <a:pt x="385093" y="2048210"/>
                    <a:pt x="368017" y="2039300"/>
                  </a:cubicBezTo>
                  <a:cubicBezTo>
                    <a:pt x="333866" y="2020740"/>
                    <a:pt x="309366" y="1994013"/>
                    <a:pt x="311594" y="1951695"/>
                  </a:cubicBezTo>
                  <a:cubicBezTo>
                    <a:pt x="314565" y="1907151"/>
                    <a:pt x="344260" y="1882651"/>
                    <a:pt x="382123" y="1867803"/>
                  </a:cubicBezTo>
                  <a:cubicBezTo>
                    <a:pt x="397714" y="1861121"/>
                    <a:pt x="415532" y="1858893"/>
                    <a:pt x="434092" y="1854439"/>
                  </a:cubicBezTo>
                  <a:cubicBezTo>
                    <a:pt x="408107" y="1790591"/>
                    <a:pt x="400684" y="1722289"/>
                    <a:pt x="387320" y="1655472"/>
                  </a:cubicBezTo>
                  <a:cubicBezTo>
                    <a:pt x="372471" y="1584200"/>
                    <a:pt x="337578" y="1521837"/>
                    <a:pt x="301199" y="1459474"/>
                  </a:cubicBezTo>
                  <a:cubicBezTo>
                    <a:pt x="251458" y="1374096"/>
                    <a:pt x="185383" y="1299855"/>
                    <a:pt x="137869" y="1212992"/>
                  </a:cubicBezTo>
                  <a:cubicBezTo>
                    <a:pt x="44324" y="1041494"/>
                    <a:pt x="-13585" y="861830"/>
                    <a:pt x="2748" y="664348"/>
                  </a:cubicBezTo>
                  <a:cubicBezTo>
                    <a:pt x="13885" y="531456"/>
                    <a:pt x="57687" y="409699"/>
                    <a:pt x="145292" y="308730"/>
                  </a:cubicBezTo>
                  <a:cubicBezTo>
                    <a:pt x="254428" y="180293"/>
                    <a:pt x="387320" y="83779"/>
                    <a:pt x="549909" y="32552"/>
                  </a:cubicBezTo>
                  <a:cubicBezTo>
                    <a:pt x="631946" y="6939"/>
                    <a:pt x="713240" y="-3084"/>
                    <a:pt x="794163" y="814"/>
                  </a:cubicBezTo>
                  <a:close/>
                </a:path>
              </a:pathLst>
            </a:custGeom>
            <a:solidFill>
              <a:schemeClr val="bg1"/>
            </a:solidFill>
            <a:ln w="800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32E7F029-00F7-4635-850A-DF967B355FCC}"/>
                </a:ext>
              </a:extLst>
            </p:cNvPr>
            <p:cNvSpPr/>
            <p:nvPr/>
          </p:nvSpPr>
          <p:spPr>
            <a:xfrm rot="628173">
              <a:off x="1123596" y="3654235"/>
              <a:ext cx="804614" cy="1101019"/>
            </a:xfrm>
            <a:custGeom>
              <a:avLst/>
              <a:gdLst>
                <a:gd name="connsiteX0" fmla="*/ 72231 w 937061"/>
                <a:gd name="connsiteY0" fmla="*/ 508194 h 1282256"/>
                <a:gd name="connsiteX1" fmla="*/ 139689 w 937061"/>
                <a:gd name="connsiteY1" fmla="*/ 559080 h 1282256"/>
                <a:gd name="connsiteX2" fmla="*/ 137581 w 937061"/>
                <a:gd name="connsiteY2" fmla="*/ 579636 h 1282256"/>
                <a:gd name="connsiteX3" fmla="*/ 173595 w 937061"/>
                <a:gd name="connsiteY3" fmla="*/ 561778 h 1282256"/>
                <a:gd name="connsiteX4" fmla="*/ 235622 w 937061"/>
                <a:gd name="connsiteY4" fmla="*/ 562333 h 1282256"/>
                <a:gd name="connsiteX5" fmla="*/ 265212 w 937061"/>
                <a:gd name="connsiteY5" fmla="*/ 596791 h 1282256"/>
                <a:gd name="connsiteX6" fmla="*/ 264188 w 937061"/>
                <a:gd name="connsiteY6" fmla="*/ 602277 h 1282256"/>
                <a:gd name="connsiteX7" fmla="*/ 251467 w 937061"/>
                <a:gd name="connsiteY7" fmla="*/ 657997 h 1282256"/>
                <a:gd name="connsiteX8" fmla="*/ 248802 w 937061"/>
                <a:gd name="connsiteY8" fmla="*/ 665620 h 1282256"/>
                <a:gd name="connsiteX9" fmla="*/ 226702 w 937061"/>
                <a:gd name="connsiteY9" fmla="*/ 731221 h 1282256"/>
                <a:gd name="connsiteX10" fmla="*/ 292287 w 937061"/>
                <a:gd name="connsiteY10" fmla="*/ 797322 h 1282256"/>
                <a:gd name="connsiteX11" fmla="*/ 318540 w 937061"/>
                <a:gd name="connsiteY11" fmla="*/ 799397 h 1282256"/>
                <a:gd name="connsiteX12" fmla="*/ 386587 w 937061"/>
                <a:gd name="connsiteY12" fmla="*/ 855674 h 1282256"/>
                <a:gd name="connsiteX13" fmla="*/ 391213 w 937061"/>
                <a:gd name="connsiteY13" fmla="*/ 832209 h 1282256"/>
                <a:gd name="connsiteX14" fmla="*/ 339010 w 937061"/>
                <a:gd name="connsiteY14" fmla="*/ 777893 h 1282256"/>
                <a:gd name="connsiteX15" fmla="*/ 374294 w 937061"/>
                <a:gd name="connsiteY15" fmla="*/ 724114 h 1282256"/>
                <a:gd name="connsiteX16" fmla="*/ 365526 w 937061"/>
                <a:gd name="connsiteY16" fmla="*/ 703124 h 1282256"/>
                <a:gd name="connsiteX17" fmla="*/ 314275 w 937061"/>
                <a:gd name="connsiteY17" fmla="*/ 774111 h 1282256"/>
                <a:gd name="connsiteX18" fmla="*/ 255752 w 937061"/>
                <a:gd name="connsiteY18" fmla="*/ 746224 h 1282256"/>
                <a:gd name="connsiteX19" fmla="*/ 257804 w 937061"/>
                <a:gd name="connsiteY19" fmla="*/ 700011 h 1282256"/>
                <a:gd name="connsiteX20" fmla="*/ 281358 w 937061"/>
                <a:gd name="connsiteY20" fmla="*/ 666529 h 1282256"/>
                <a:gd name="connsiteX21" fmla="*/ 276069 w 937061"/>
                <a:gd name="connsiteY21" fmla="*/ 646729 h 1282256"/>
                <a:gd name="connsiteX22" fmla="*/ 315725 w 937061"/>
                <a:gd name="connsiteY22" fmla="*/ 605586 h 1282256"/>
                <a:gd name="connsiteX23" fmla="*/ 348811 w 937061"/>
                <a:gd name="connsiteY23" fmla="*/ 615972 h 1282256"/>
                <a:gd name="connsiteX24" fmla="*/ 355707 w 937061"/>
                <a:gd name="connsiteY24" fmla="*/ 609198 h 1282256"/>
                <a:gd name="connsiteX25" fmla="*/ 423989 w 937061"/>
                <a:gd name="connsiteY25" fmla="*/ 603914 h 1282256"/>
                <a:gd name="connsiteX26" fmla="*/ 462978 w 937061"/>
                <a:gd name="connsiteY26" fmla="*/ 667189 h 1282256"/>
                <a:gd name="connsiteX27" fmla="*/ 447498 w 937061"/>
                <a:gd name="connsiteY27" fmla="*/ 742160 h 1282256"/>
                <a:gd name="connsiteX28" fmla="*/ 444272 w 937061"/>
                <a:gd name="connsiteY28" fmla="*/ 747849 h 1282256"/>
                <a:gd name="connsiteX29" fmla="*/ 468977 w 937061"/>
                <a:gd name="connsiteY29" fmla="*/ 772413 h 1282256"/>
                <a:gd name="connsiteX30" fmla="*/ 495847 w 937061"/>
                <a:gd name="connsiteY30" fmla="*/ 863799 h 1282256"/>
                <a:gd name="connsiteX31" fmla="*/ 444271 w 937061"/>
                <a:gd name="connsiteY31" fmla="*/ 922014 h 1282256"/>
                <a:gd name="connsiteX32" fmla="*/ 431747 w 937061"/>
                <a:gd name="connsiteY32" fmla="*/ 921551 h 1282256"/>
                <a:gd name="connsiteX33" fmla="*/ 442410 w 937061"/>
                <a:gd name="connsiteY33" fmla="*/ 937592 h 1282256"/>
                <a:gd name="connsiteX34" fmla="*/ 543619 w 937061"/>
                <a:gd name="connsiteY34" fmla="*/ 1186492 h 1282256"/>
                <a:gd name="connsiteX35" fmla="*/ 566594 w 937061"/>
                <a:gd name="connsiteY35" fmla="*/ 1273228 h 1282256"/>
                <a:gd name="connsiteX36" fmla="*/ 531195 w 937061"/>
                <a:gd name="connsiteY36" fmla="*/ 1282256 h 1282256"/>
                <a:gd name="connsiteX37" fmla="*/ 510987 w 937061"/>
                <a:gd name="connsiteY37" fmla="*/ 1183176 h 1282256"/>
                <a:gd name="connsiteX38" fmla="*/ 419465 w 937061"/>
                <a:gd name="connsiteY38" fmla="*/ 965735 h 1282256"/>
                <a:gd name="connsiteX39" fmla="*/ 380666 w 937061"/>
                <a:gd name="connsiteY39" fmla="*/ 911088 h 1282256"/>
                <a:gd name="connsiteX40" fmla="*/ 370913 w 937061"/>
                <a:gd name="connsiteY40" fmla="*/ 906441 h 1282256"/>
                <a:gd name="connsiteX41" fmla="*/ 360466 w 937061"/>
                <a:gd name="connsiteY41" fmla="*/ 906130 h 1282256"/>
                <a:gd name="connsiteX42" fmla="*/ 314518 w 937061"/>
                <a:gd name="connsiteY42" fmla="*/ 920936 h 1282256"/>
                <a:gd name="connsiteX43" fmla="*/ 256927 w 937061"/>
                <a:gd name="connsiteY43" fmla="*/ 880449 h 1282256"/>
                <a:gd name="connsiteX44" fmla="*/ 248732 w 937061"/>
                <a:gd name="connsiteY44" fmla="*/ 847130 h 1282256"/>
                <a:gd name="connsiteX45" fmla="*/ 247889 w 937061"/>
                <a:gd name="connsiteY45" fmla="*/ 840361 h 1282256"/>
                <a:gd name="connsiteX46" fmla="*/ 220304 w 937061"/>
                <a:gd name="connsiteY46" fmla="*/ 848717 h 1282256"/>
                <a:gd name="connsiteX47" fmla="*/ 136302 w 937061"/>
                <a:gd name="connsiteY47" fmla="*/ 795389 h 1282256"/>
                <a:gd name="connsiteX48" fmla="*/ 132240 w 937061"/>
                <a:gd name="connsiteY48" fmla="*/ 772306 h 1282256"/>
                <a:gd name="connsiteX49" fmla="*/ 132030 w 937061"/>
                <a:gd name="connsiteY49" fmla="*/ 749123 h 1282256"/>
                <a:gd name="connsiteX50" fmla="*/ 118944 w 937061"/>
                <a:gd name="connsiteY50" fmla="*/ 746653 h 1282256"/>
                <a:gd name="connsiteX51" fmla="*/ 28110 w 937061"/>
                <a:gd name="connsiteY51" fmla="*/ 666272 h 1282256"/>
                <a:gd name="connsiteX52" fmla="*/ 18430 w 937061"/>
                <a:gd name="connsiteY52" fmla="*/ 570895 h 1282256"/>
                <a:gd name="connsiteX53" fmla="*/ 72231 w 937061"/>
                <a:gd name="connsiteY53" fmla="*/ 508194 h 1282256"/>
                <a:gd name="connsiteX54" fmla="*/ 828778 w 937061"/>
                <a:gd name="connsiteY54" fmla="*/ 368188 h 1282256"/>
                <a:gd name="connsiteX55" fmla="*/ 903402 w 937061"/>
                <a:gd name="connsiteY55" fmla="*/ 393916 h 1282256"/>
                <a:gd name="connsiteX56" fmla="*/ 921670 w 937061"/>
                <a:gd name="connsiteY56" fmla="*/ 560021 h 1282256"/>
                <a:gd name="connsiteX57" fmla="*/ 873673 w 937061"/>
                <a:gd name="connsiteY57" fmla="*/ 610037 h 1282256"/>
                <a:gd name="connsiteX58" fmla="*/ 870382 w 937061"/>
                <a:gd name="connsiteY58" fmla="*/ 612071 h 1282256"/>
                <a:gd name="connsiteX59" fmla="*/ 881183 w 937061"/>
                <a:gd name="connsiteY59" fmla="*/ 655093 h 1282256"/>
                <a:gd name="connsiteX60" fmla="*/ 811085 w 937061"/>
                <a:gd name="connsiteY60" fmla="*/ 738732 h 1282256"/>
                <a:gd name="connsiteX61" fmla="*/ 793636 w 937061"/>
                <a:gd name="connsiteY61" fmla="*/ 739105 h 1282256"/>
                <a:gd name="connsiteX62" fmla="*/ 799023 w 937061"/>
                <a:gd name="connsiteY62" fmla="*/ 768256 h 1282256"/>
                <a:gd name="connsiteX63" fmla="*/ 794668 w 937061"/>
                <a:gd name="connsiteY63" fmla="*/ 805320 h 1282256"/>
                <a:gd name="connsiteX64" fmla="*/ 736637 w 937061"/>
                <a:gd name="connsiteY64" fmla="*/ 842933 h 1282256"/>
                <a:gd name="connsiteX65" fmla="*/ 711441 w 937061"/>
                <a:gd name="connsiteY65" fmla="*/ 841070 h 1282256"/>
                <a:gd name="connsiteX66" fmla="*/ 702708 w 937061"/>
                <a:gd name="connsiteY66" fmla="*/ 844516 h 1282256"/>
                <a:gd name="connsiteX67" fmla="*/ 683025 w 937061"/>
                <a:gd name="connsiteY67" fmla="*/ 866563 h 1282256"/>
                <a:gd name="connsiteX68" fmla="*/ 657843 w 937061"/>
                <a:gd name="connsiteY68" fmla="*/ 881435 h 1282256"/>
                <a:gd name="connsiteX69" fmla="*/ 694319 w 937061"/>
                <a:gd name="connsiteY69" fmla="*/ 1016214 h 1282256"/>
                <a:gd name="connsiteX70" fmla="*/ 713201 w 937061"/>
                <a:gd name="connsiteY70" fmla="*/ 1156998 h 1282256"/>
                <a:gd name="connsiteX71" fmla="*/ 720960 w 937061"/>
                <a:gd name="connsiteY71" fmla="*/ 1258622 h 1282256"/>
                <a:gd name="connsiteX72" fmla="*/ 679557 w 937061"/>
                <a:gd name="connsiteY72" fmla="*/ 1261399 h 1282256"/>
                <a:gd name="connsiteX73" fmla="*/ 677437 w 937061"/>
                <a:gd name="connsiteY73" fmla="*/ 1146560 h 1282256"/>
                <a:gd name="connsiteX74" fmla="*/ 658812 w 937061"/>
                <a:gd name="connsiteY74" fmla="*/ 1013559 h 1282256"/>
                <a:gd name="connsiteX75" fmla="*/ 620096 w 937061"/>
                <a:gd name="connsiteY75" fmla="*/ 884815 h 1282256"/>
                <a:gd name="connsiteX76" fmla="*/ 617487 w 937061"/>
                <a:gd name="connsiteY76" fmla="*/ 885041 h 1282256"/>
                <a:gd name="connsiteX77" fmla="*/ 582656 w 937061"/>
                <a:gd name="connsiteY77" fmla="*/ 865072 h 1282256"/>
                <a:gd name="connsiteX78" fmla="*/ 558217 w 937061"/>
                <a:gd name="connsiteY78" fmla="*/ 771403 h 1282256"/>
                <a:gd name="connsiteX79" fmla="*/ 575867 w 937061"/>
                <a:gd name="connsiteY79" fmla="*/ 722513 h 1282256"/>
                <a:gd name="connsiteX80" fmla="*/ 560670 w 937061"/>
                <a:gd name="connsiteY80" fmla="*/ 708618 h 1282256"/>
                <a:gd name="connsiteX81" fmla="*/ 534291 w 937061"/>
                <a:gd name="connsiteY81" fmla="*/ 600031 h 1282256"/>
                <a:gd name="connsiteX82" fmla="*/ 572231 w 937061"/>
                <a:gd name="connsiteY82" fmla="*/ 560631 h 1282256"/>
                <a:gd name="connsiteX83" fmla="*/ 603475 w 937061"/>
                <a:gd name="connsiteY83" fmla="*/ 559950 h 1282256"/>
                <a:gd name="connsiteX84" fmla="*/ 618559 w 937061"/>
                <a:gd name="connsiteY84" fmla="*/ 565514 h 1282256"/>
                <a:gd name="connsiteX85" fmla="*/ 649454 w 937061"/>
                <a:gd name="connsiteY85" fmla="*/ 543101 h 1282256"/>
                <a:gd name="connsiteX86" fmla="*/ 697970 w 937061"/>
                <a:gd name="connsiteY86" fmla="*/ 567543 h 1282256"/>
                <a:gd name="connsiteX87" fmla="*/ 700456 w 937061"/>
                <a:gd name="connsiteY87" fmla="*/ 590917 h 1282256"/>
                <a:gd name="connsiteX88" fmla="*/ 720550 w 937061"/>
                <a:gd name="connsiteY88" fmla="*/ 600445 h 1282256"/>
                <a:gd name="connsiteX89" fmla="*/ 751604 w 937061"/>
                <a:gd name="connsiteY89" fmla="*/ 639520 h 1282256"/>
                <a:gd name="connsiteX90" fmla="*/ 738347 w 937061"/>
                <a:gd name="connsiteY90" fmla="*/ 683525 h 1282256"/>
                <a:gd name="connsiteX91" fmla="*/ 707956 w 937061"/>
                <a:gd name="connsiteY91" fmla="*/ 700956 h 1282256"/>
                <a:gd name="connsiteX92" fmla="*/ 634896 w 937061"/>
                <a:gd name="connsiteY92" fmla="*/ 651717 h 1282256"/>
                <a:gd name="connsiteX93" fmla="*/ 633997 w 937061"/>
                <a:gd name="connsiteY93" fmla="*/ 675512 h 1282256"/>
                <a:gd name="connsiteX94" fmla="*/ 687058 w 937061"/>
                <a:gd name="connsiteY94" fmla="*/ 716835 h 1282256"/>
                <a:gd name="connsiteX95" fmla="*/ 656986 w 937061"/>
                <a:gd name="connsiteY95" fmla="*/ 782282 h 1282256"/>
                <a:gd name="connsiteX96" fmla="*/ 669532 w 937061"/>
                <a:gd name="connsiteY96" fmla="*/ 802778 h 1282256"/>
                <a:gd name="connsiteX97" fmla="*/ 712109 w 937061"/>
                <a:gd name="connsiteY97" fmla="*/ 736651 h 1282256"/>
                <a:gd name="connsiteX98" fmla="*/ 723692 w 937061"/>
                <a:gd name="connsiteY98" fmla="*/ 721066 h 1282256"/>
                <a:gd name="connsiteX99" fmla="*/ 776459 w 937061"/>
                <a:gd name="connsiteY99" fmla="*/ 653872 h 1282256"/>
                <a:gd name="connsiteX100" fmla="*/ 733368 w 937061"/>
                <a:gd name="connsiteY100" fmla="*/ 578317 h 1282256"/>
                <a:gd name="connsiteX101" fmla="*/ 723890 w 937061"/>
                <a:gd name="connsiteY101" fmla="*/ 565605 h 1282256"/>
                <a:gd name="connsiteX102" fmla="*/ 694098 w 937061"/>
                <a:gd name="connsiteY102" fmla="*/ 523444 h 1282256"/>
                <a:gd name="connsiteX103" fmla="*/ 690243 w 937061"/>
                <a:gd name="connsiteY103" fmla="*/ 515805 h 1282256"/>
                <a:gd name="connsiteX104" fmla="*/ 698774 w 937061"/>
                <a:gd name="connsiteY104" fmla="*/ 485914 h 1282256"/>
                <a:gd name="connsiteX105" fmla="*/ 755797 w 937061"/>
                <a:gd name="connsiteY105" fmla="*/ 452765 h 1282256"/>
                <a:gd name="connsiteX106" fmla="*/ 802978 w 937061"/>
                <a:gd name="connsiteY106" fmla="*/ 455658 h 1282256"/>
                <a:gd name="connsiteX107" fmla="*/ 792796 w 937061"/>
                <a:gd name="connsiteY107" fmla="*/ 434725 h 1282256"/>
                <a:gd name="connsiteX108" fmla="*/ 828778 w 937061"/>
                <a:gd name="connsiteY108" fmla="*/ 368188 h 1282256"/>
                <a:gd name="connsiteX109" fmla="*/ 80732 w 937061"/>
                <a:gd name="connsiteY109" fmla="*/ 236718 h 1282256"/>
                <a:gd name="connsiteX110" fmla="*/ 85733 w 937061"/>
                <a:gd name="connsiteY110" fmla="*/ 243941 h 1282256"/>
                <a:gd name="connsiteX111" fmla="*/ 165483 w 937061"/>
                <a:gd name="connsiteY111" fmla="*/ 295204 h 1282256"/>
                <a:gd name="connsiteX112" fmla="*/ 199590 w 937061"/>
                <a:gd name="connsiteY112" fmla="*/ 324345 h 1282256"/>
                <a:gd name="connsiteX113" fmla="*/ 183395 w 937061"/>
                <a:gd name="connsiteY113" fmla="*/ 381115 h 1282256"/>
                <a:gd name="connsiteX114" fmla="*/ 167577 w 937061"/>
                <a:gd name="connsiteY114" fmla="*/ 388113 h 1282256"/>
                <a:gd name="connsiteX115" fmla="*/ 179565 w 937061"/>
                <a:gd name="connsiteY115" fmla="*/ 401175 h 1282256"/>
                <a:gd name="connsiteX116" fmla="*/ 179992 w 937061"/>
                <a:gd name="connsiteY116" fmla="*/ 449781 h 1282256"/>
                <a:gd name="connsiteX117" fmla="*/ 108044 w 937061"/>
                <a:gd name="connsiteY117" fmla="*/ 482632 h 1282256"/>
                <a:gd name="connsiteX118" fmla="*/ 27201 w 937061"/>
                <a:gd name="connsiteY118" fmla="*/ 505923 h 1282256"/>
                <a:gd name="connsiteX119" fmla="*/ 570 w 937061"/>
                <a:gd name="connsiteY119" fmla="*/ 441177 h 1282256"/>
                <a:gd name="connsiteX120" fmla="*/ 70413 w 937061"/>
                <a:gd name="connsiteY120" fmla="*/ 361661 h 1282256"/>
                <a:gd name="connsiteX121" fmla="*/ 65724 w 937061"/>
                <a:gd name="connsiteY121" fmla="*/ 357231 h 1282256"/>
                <a:gd name="connsiteX122" fmla="*/ 36050 w 937061"/>
                <a:gd name="connsiteY122" fmla="*/ 293659 h 1282256"/>
                <a:gd name="connsiteX123" fmla="*/ 80732 w 937061"/>
                <a:gd name="connsiteY123" fmla="*/ 236718 h 1282256"/>
                <a:gd name="connsiteX124" fmla="*/ 734063 w 937061"/>
                <a:gd name="connsiteY124" fmla="*/ 115786 h 1282256"/>
                <a:gd name="connsiteX125" fmla="*/ 800039 w 937061"/>
                <a:gd name="connsiteY125" fmla="*/ 168575 h 1282256"/>
                <a:gd name="connsiteX126" fmla="*/ 790133 w 937061"/>
                <a:gd name="connsiteY126" fmla="*/ 225202 h 1282256"/>
                <a:gd name="connsiteX127" fmla="*/ 788636 w 937061"/>
                <a:gd name="connsiteY127" fmla="*/ 228126 h 1282256"/>
                <a:gd name="connsiteX128" fmla="*/ 788782 w 937061"/>
                <a:gd name="connsiteY128" fmla="*/ 228914 h 1282256"/>
                <a:gd name="connsiteX129" fmla="*/ 879477 w 937061"/>
                <a:gd name="connsiteY129" fmla="*/ 273265 h 1282256"/>
                <a:gd name="connsiteX130" fmla="*/ 880462 w 937061"/>
                <a:gd name="connsiteY130" fmla="*/ 348046 h 1282256"/>
                <a:gd name="connsiteX131" fmla="*/ 875371 w 937061"/>
                <a:gd name="connsiteY131" fmla="*/ 346949 h 1282256"/>
                <a:gd name="connsiteX132" fmla="*/ 802289 w 937061"/>
                <a:gd name="connsiteY132" fmla="*/ 352714 h 1282256"/>
                <a:gd name="connsiteX133" fmla="*/ 731227 w 937061"/>
                <a:gd name="connsiteY133" fmla="*/ 357290 h 1282256"/>
                <a:gd name="connsiteX134" fmla="*/ 699035 w 937061"/>
                <a:gd name="connsiteY134" fmla="*/ 320868 h 1282256"/>
                <a:gd name="connsiteX135" fmla="*/ 705546 w 937061"/>
                <a:gd name="connsiteY135" fmla="*/ 292165 h 1282256"/>
                <a:gd name="connsiteX136" fmla="*/ 707611 w 937061"/>
                <a:gd name="connsiteY136" fmla="*/ 287913 h 1282256"/>
                <a:gd name="connsiteX137" fmla="*/ 691898 w 937061"/>
                <a:gd name="connsiteY137" fmla="*/ 287761 h 1282256"/>
                <a:gd name="connsiteX138" fmla="*/ 656836 w 937061"/>
                <a:gd name="connsiteY138" fmla="*/ 256759 h 1282256"/>
                <a:gd name="connsiteX139" fmla="*/ 657076 w 937061"/>
                <a:gd name="connsiteY139" fmla="*/ 221678 h 1282256"/>
                <a:gd name="connsiteX140" fmla="*/ 672162 w 937061"/>
                <a:gd name="connsiteY140" fmla="*/ 203002 h 1282256"/>
                <a:gd name="connsiteX141" fmla="*/ 732996 w 937061"/>
                <a:gd name="connsiteY141" fmla="*/ 118834 h 1282256"/>
                <a:gd name="connsiteX142" fmla="*/ 734063 w 937061"/>
                <a:gd name="connsiteY142" fmla="*/ 115786 h 1282256"/>
                <a:gd name="connsiteX143" fmla="*/ 234805 w 937061"/>
                <a:gd name="connsiteY143" fmla="*/ 54681 h 1282256"/>
                <a:gd name="connsiteX144" fmla="*/ 265378 w 937061"/>
                <a:gd name="connsiteY144" fmla="*/ 49820 h 1282256"/>
                <a:gd name="connsiteX145" fmla="*/ 314937 w 937061"/>
                <a:gd name="connsiteY145" fmla="*/ 75496 h 1282256"/>
                <a:gd name="connsiteX146" fmla="*/ 345601 w 937061"/>
                <a:gd name="connsiteY146" fmla="*/ 197347 h 1282256"/>
                <a:gd name="connsiteX147" fmla="*/ 334083 w 937061"/>
                <a:gd name="connsiteY147" fmla="*/ 235327 h 1282256"/>
                <a:gd name="connsiteX148" fmla="*/ 353353 w 937061"/>
                <a:gd name="connsiteY148" fmla="*/ 413468 h 1282256"/>
                <a:gd name="connsiteX149" fmla="*/ 418223 w 937061"/>
                <a:gd name="connsiteY149" fmla="*/ 498850 h 1282256"/>
                <a:gd name="connsiteX150" fmla="*/ 414075 w 937061"/>
                <a:gd name="connsiteY150" fmla="*/ 570097 h 1282256"/>
                <a:gd name="connsiteX151" fmla="*/ 374791 w 937061"/>
                <a:gd name="connsiteY151" fmla="*/ 572468 h 1282256"/>
                <a:gd name="connsiteX152" fmla="*/ 347212 w 937061"/>
                <a:gd name="connsiteY152" fmla="*/ 583064 h 1282256"/>
                <a:gd name="connsiteX153" fmla="*/ 340945 w 937061"/>
                <a:gd name="connsiteY153" fmla="*/ 584425 h 1282256"/>
                <a:gd name="connsiteX154" fmla="*/ 286621 w 937061"/>
                <a:gd name="connsiteY154" fmla="*/ 583668 h 1282256"/>
                <a:gd name="connsiteX155" fmla="*/ 233948 w 937061"/>
                <a:gd name="connsiteY155" fmla="*/ 534531 h 1282256"/>
                <a:gd name="connsiteX156" fmla="*/ 162779 w 937061"/>
                <a:gd name="connsiteY156" fmla="*/ 538517 h 1282256"/>
                <a:gd name="connsiteX157" fmla="*/ 146371 w 937061"/>
                <a:gd name="connsiteY157" fmla="*/ 502641 h 1282256"/>
                <a:gd name="connsiteX158" fmla="*/ 196829 w 937061"/>
                <a:gd name="connsiteY158" fmla="*/ 467040 h 1282256"/>
                <a:gd name="connsiteX159" fmla="*/ 291634 w 937061"/>
                <a:gd name="connsiteY159" fmla="*/ 464187 h 1282256"/>
                <a:gd name="connsiteX160" fmla="*/ 339848 w 937061"/>
                <a:gd name="connsiteY160" fmla="*/ 495814 h 1282256"/>
                <a:gd name="connsiteX161" fmla="*/ 344709 w 937061"/>
                <a:gd name="connsiteY161" fmla="*/ 472509 h 1282256"/>
                <a:gd name="connsiteX162" fmla="*/ 302160 w 937061"/>
                <a:gd name="connsiteY162" fmla="*/ 429650 h 1282256"/>
                <a:gd name="connsiteX163" fmla="*/ 317151 w 937061"/>
                <a:gd name="connsiteY163" fmla="*/ 371880 h 1282256"/>
                <a:gd name="connsiteX164" fmla="*/ 300153 w 937061"/>
                <a:gd name="connsiteY164" fmla="*/ 354855 h 1282256"/>
                <a:gd name="connsiteX165" fmla="*/ 275979 w 937061"/>
                <a:gd name="connsiteY165" fmla="*/ 409229 h 1282256"/>
                <a:gd name="connsiteX166" fmla="*/ 278835 w 937061"/>
                <a:gd name="connsiteY166" fmla="*/ 436812 h 1282256"/>
                <a:gd name="connsiteX167" fmla="*/ 277330 w 937061"/>
                <a:gd name="connsiteY167" fmla="*/ 442997 h 1282256"/>
                <a:gd name="connsiteX168" fmla="*/ 211427 w 937061"/>
                <a:gd name="connsiteY168" fmla="*/ 446824 h 1282256"/>
                <a:gd name="connsiteX169" fmla="*/ 209401 w 937061"/>
                <a:gd name="connsiteY169" fmla="*/ 440273 h 1282256"/>
                <a:gd name="connsiteX170" fmla="*/ 206434 w 937061"/>
                <a:gd name="connsiteY170" fmla="*/ 398858 h 1282256"/>
                <a:gd name="connsiteX171" fmla="*/ 207223 w 937061"/>
                <a:gd name="connsiteY171" fmla="*/ 393213 h 1282256"/>
                <a:gd name="connsiteX172" fmla="*/ 213263 w 937061"/>
                <a:gd name="connsiteY172" fmla="*/ 300227 h 1282256"/>
                <a:gd name="connsiteX173" fmla="*/ 210849 w 937061"/>
                <a:gd name="connsiteY173" fmla="*/ 295987 h 1282256"/>
                <a:gd name="connsiteX174" fmla="*/ 230359 w 937061"/>
                <a:gd name="connsiteY174" fmla="*/ 289124 h 1282256"/>
                <a:gd name="connsiteX175" fmla="*/ 278448 w 937061"/>
                <a:gd name="connsiteY175" fmla="*/ 208737 h 1282256"/>
                <a:gd name="connsiteX176" fmla="*/ 283559 w 937061"/>
                <a:gd name="connsiteY176" fmla="*/ 197812 h 1282256"/>
                <a:gd name="connsiteX177" fmla="*/ 314933 w 937061"/>
                <a:gd name="connsiteY177" fmla="*/ 142718 h 1282256"/>
                <a:gd name="connsiteX178" fmla="*/ 291729 w 937061"/>
                <a:gd name="connsiteY178" fmla="*/ 141710 h 1282256"/>
                <a:gd name="connsiteX179" fmla="*/ 204653 w 937061"/>
                <a:gd name="connsiteY179" fmla="*/ 172059 h 1282256"/>
                <a:gd name="connsiteX180" fmla="*/ 190282 w 937061"/>
                <a:gd name="connsiteY180" fmla="*/ 190196 h 1282256"/>
                <a:gd name="connsiteX181" fmla="*/ 254302 w 937061"/>
                <a:gd name="connsiteY181" fmla="*/ 210348 h 1282256"/>
                <a:gd name="connsiteX182" fmla="*/ 206445 w 937061"/>
                <a:gd name="connsiteY182" fmla="*/ 272154 h 1282256"/>
                <a:gd name="connsiteX183" fmla="*/ 114462 w 937061"/>
                <a:gd name="connsiteY183" fmla="*/ 240670 h 1282256"/>
                <a:gd name="connsiteX184" fmla="*/ 120246 w 937061"/>
                <a:gd name="connsiteY184" fmla="*/ 146306 h 1282256"/>
                <a:gd name="connsiteX185" fmla="*/ 159117 w 937061"/>
                <a:gd name="connsiteY185" fmla="*/ 137290 h 1282256"/>
                <a:gd name="connsiteX186" fmla="*/ 166880 w 937061"/>
                <a:gd name="connsiteY186" fmla="*/ 133004 h 1282256"/>
                <a:gd name="connsiteX187" fmla="*/ 208914 w 937061"/>
                <a:gd name="connsiteY187" fmla="*/ 71662 h 1282256"/>
                <a:gd name="connsiteX188" fmla="*/ 234805 w 937061"/>
                <a:gd name="connsiteY188" fmla="*/ 54681 h 1282256"/>
                <a:gd name="connsiteX189" fmla="*/ 518054 w 937061"/>
                <a:gd name="connsiteY189" fmla="*/ 685 h 1282256"/>
                <a:gd name="connsiteX190" fmla="*/ 567481 w 937061"/>
                <a:gd name="connsiteY190" fmla="*/ 11310 h 1282256"/>
                <a:gd name="connsiteX191" fmla="*/ 617166 w 937061"/>
                <a:gd name="connsiteY191" fmla="*/ 49796 h 1282256"/>
                <a:gd name="connsiteX192" fmla="*/ 624803 w 937061"/>
                <a:gd name="connsiteY192" fmla="*/ 51439 h 1282256"/>
                <a:gd name="connsiteX193" fmla="*/ 685335 w 937061"/>
                <a:gd name="connsiteY193" fmla="*/ 54921 h 1282256"/>
                <a:gd name="connsiteX194" fmla="*/ 709531 w 937061"/>
                <a:gd name="connsiteY194" fmla="*/ 114208 h 1282256"/>
                <a:gd name="connsiteX195" fmla="*/ 661812 w 937061"/>
                <a:gd name="connsiteY195" fmla="*/ 180063 h 1282256"/>
                <a:gd name="connsiteX196" fmla="*/ 610202 w 937061"/>
                <a:gd name="connsiteY196" fmla="*/ 195099 h 1282256"/>
                <a:gd name="connsiteX197" fmla="*/ 562692 w 937061"/>
                <a:gd name="connsiteY197" fmla="*/ 152954 h 1282256"/>
                <a:gd name="connsiteX198" fmla="*/ 615624 w 937061"/>
                <a:gd name="connsiteY198" fmla="*/ 112005 h 1282256"/>
                <a:gd name="connsiteX199" fmla="*/ 594985 w 937061"/>
                <a:gd name="connsiteY199" fmla="*/ 99523 h 1282256"/>
                <a:gd name="connsiteX200" fmla="*/ 549403 w 937061"/>
                <a:gd name="connsiteY200" fmla="*/ 129539 h 1282256"/>
                <a:gd name="connsiteX201" fmla="*/ 503638 w 937061"/>
                <a:gd name="connsiteY201" fmla="*/ 102348 h 1282256"/>
                <a:gd name="connsiteX202" fmla="*/ 481968 w 937061"/>
                <a:gd name="connsiteY202" fmla="*/ 111852 h 1282256"/>
                <a:gd name="connsiteX203" fmla="*/ 529275 w 937061"/>
                <a:gd name="connsiteY203" fmla="*/ 151795 h 1282256"/>
                <a:gd name="connsiteX204" fmla="*/ 540380 w 937061"/>
                <a:gd name="connsiteY204" fmla="*/ 163391 h 1282256"/>
                <a:gd name="connsiteX205" fmla="*/ 586552 w 937061"/>
                <a:gd name="connsiteY205" fmla="*/ 213729 h 1282256"/>
                <a:gd name="connsiteX206" fmla="*/ 633128 w 937061"/>
                <a:gd name="connsiteY206" fmla="*/ 217751 h 1282256"/>
                <a:gd name="connsiteX207" fmla="*/ 631375 w 937061"/>
                <a:gd name="connsiteY207" fmla="*/ 243538 h 1282256"/>
                <a:gd name="connsiteX208" fmla="*/ 670400 w 937061"/>
                <a:gd name="connsiteY208" fmla="*/ 307011 h 1282256"/>
                <a:gd name="connsiteX209" fmla="*/ 674359 w 937061"/>
                <a:gd name="connsiteY209" fmla="*/ 313002 h 1282256"/>
                <a:gd name="connsiteX210" fmla="*/ 686366 w 937061"/>
                <a:gd name="connsiteY210" fmla="*/ 351523 h 1282256"/>
                <a:gd name="connsiteX211" fmla="*/ 686786 w 937061"/>
                <a:gd name="connsiteY211" fmla="*/ 360408 h 1282256"/>
                <a:gd name="connsiteX212" fmla="*/ 624276 w 937061"/>
                <a:gd name="connsiteY212" fmla="*/ 379293 h 1282256"/>
                <a:gd name="connsiteX213" fmla="*/ 620186 w 937061"/>
                <a:gd name="connsiteY213" fmla="*/ 371494 h 1282256"/>
                <a:gd name="connsiteX214" fmla="*/ 577039 w 937061"/>
                <a:gd name="connsiteY214" fmla="*/ 307763 h 1282256"/>
                <a:gd name="connsiteX215" fmla="*/ 571263 w 937061"/>
                <a:gd name="connsiteY215" fmla="*/ 305164 h 1282256"/>
                <a:gd name="connsiteX216" fmla="*/ 561472 w 937061"/>
                <a:gd name="connsiteY216" fmla="*/ 327139 h 1282256"/>
                <a:gd name="connsiteX217" fmla="*/ 596193 w 937061"/>
                <a:gd name="connsiteY217" fmla="*/ 376131 h 1282256"/>
                <a:gd name="connsiteX218" fmla="*/ 571697 w 937061"/>
                <a:gd name="connsiteY218" fmla="*/ 430972 h 1282256"/>
                <a:gd name="connsiteX219" fmla="*/ 584565 w 937061"/>
                <a:gd name="connsiteY219" fmla="*/ 451001 h 1282256"/>
                <a:gd name="connsiteX220" fmla="*/ 618292 w 937061"/>
                <a:gd name="connsiteY220" fmla="*/ 404232 h 1282256"/>
                <a:gd name="connsiteX221" fmla="*/ 707017 w 937061"/>
                <a:gd name="connsiteY221" fmla="*/ 373985 h 1282256"/>
                <a:gd name="connsiteX222" fmla="*/ 737381 w 937061"/>
                <a:gd name="connsiteY222" fmla="*/ 385077 h 1282256"/>
                <a:gd name="connsiteX223" fmla="*/ 767814 w 937061"/>
                <a:gd name="connsiteY223" fmla="*/ 388823 h 1282256"/>
                <a:gd name="connsiteX224" fmla="*/ 765487 w 937061"/>
                <a:gd name="connsiteY224" fmla="*/ 426939 h 1282256"/>
                <a:gd name="connsiteX225" fmla="*/ 665711 w 937061"/>
                <a:gd name="connsiteY225" fmla="*/ 514227 h 1282256"/>
                <a:gd name="connsiteX226" fmla="*/ 615799 w 937061"/>
                <a:gd name="connsiteY226" fmla="*/ 534043 h 1282256"/>
                <a:gd name="connsiteX227" fmla="*/ 611378 w 937061"/>
                <a:gd name="connsiteY227" fmla="*/ 535471 h 1282256"/>
                <a:gd name="connsiteX228" fmla="*/ 545354 w 937061"/>
                <a:gd name="connsiteY228" fmla="*/ 547467 h 1282256"/>
                <a:gd name="connsiteX229" fmla="*/ 543618 w 937061"/>
                <a:gd name="connsiteY229" fmla="*/ 547992 h 1282256"/>
                <a:gd name="connsiteX230" fmla="*/ 543114 w 937061"/>
                <a:gd name="connsiteY230" fmla="*/ 378809 h 1282256"/>
                <a:gd name="connsiteX231" fmla="*/ 481297 w 937061"/>
                <a:gd name="connsiteY231" fmla="*/ 302233 h 1282256"/>
                <a:gd name="connsiteX232" fmla="*/ 497521 w 937061"/>
                <a:gd name="connsiteY232" fmla="*/ 205940 h 1282256"/>
                <a:gd name="connsiteX233" fmla="*/ 471375 w 937061"/>
                <a:gd name="connsiteY233" fmla="*/ 172476 h 1282256"/>
                <a:gd name="connsiteX234" fmla="*/ 460261 w 937061"/>
                <a:gd name="connsiteY234" fmla="*/ 46197 h 1282256"/>
                <a:gd name="connsiteX235" fmla="*/ 518054 w 937061"/>
                <a:gd name="connsiteY235" fmla="*/ 685 h 1282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</a:cxnLst>
              <a:rect l="l" t="t" r="r" b="b"/>
              <a:pathLst>
                <a:path w="937061" h="1282256">
                  <a:moveTo>
                    <a:pt x="72231" y="508194"/>
                  </a:moveTo>
                  <a:cubicBezTo>
                    <a:pt x="110176" y="495275"/>
                    <a:pt x="141455" y="519031"/>
                    <a:pt x="139689" y="559080"/>
                  </a:cubicBezTo>
                  <a:cubicBezTo>
                    <a:pt x="139351" y="566068"/>
                    <a:pt x="138225" y="573202"/>
                    <a:pt x="137581" y="579636"/>
                  </a:cubicBezTo>
                  <a:cubicBezTo>
                    <a:pt x="149335" y="573797"/>
                    <a:pt x="161104" y="566938"/>
                    <a:pt x="173595" y="561778"/>
                  </a:cubicBezTo>
                  <a:cubicBezTo>
                    <a:pt x="194067" y="553512"/>
                    <a:pt x="215165" y="550836"/>
                    <a:pt x="235622" y="562333"/>
                  </a:cubicBezTo>
                  <a:cubicBezTo>
                    <a:pt x="249692" y="570123"/>
                    <a:pt x="258507" y="582549"/>
                    <a:pt x="265212" y="596791"/>
                  </a:cubicBezTo>
                  <a:cubicBezTo>
                    <a:pt x="265897" y="598294"/>
                    <a:pt x="265188" y="601073"/>
                    <a:pt x="264188" y="602277"/>
                  </a:cubicBezTo>
                  <a:cubicBezTo>
                    <a:pt x="251373" y="618904"/>
                    <a:pt x="247251" y="637387"/>
                    <a:pt x="251467" y="657997"/>
                  </a:cubicBezTo>
                  <a:cubicBezTo>
                    <a:pt x="251904" y="660360"/>
                    <a:pt x="250479" y="663679"/>
                    <a:pt x="248802" y="665620"/>
                  </a:cubicBezTo>
                  <a:cubicBezTo>
                    <a:pt x="232301" y="684354"/>
                    <a:pt x="223028" y="705826"/>
                    <a:pt x="226702" y="731221"/>
                  </a:cubicBezTo>
                  <a:cubicBezTo>
                    <a:pt x="231605" y="766574"/>
                    <a:pt x="256814" y="791656"/>
                    <a:pt x="292287" y="797322"/>
                  </a:cubicBezTo>
                  <a:cubicBezTo>
                    <a:pt x="300478" y="798661"/>
                    <a:pt x="309043" y="798708"/>
                    <a:pt x="318540" y="799397"/>
                  </a:cubicBezTo>
                  <a:cubicBezTo>
                    <a:pt x="330434" y="829589"/>
                    <a:pt x="353581" y="847922"/>
                    <a:pt x="386587" y="855674"/>
                  </a:cubicBezTo>
                  <a:cubicBezTo>
                    <a:pt x="388158" y="847643"/>
                    <a:pt x="389605" y="840043"/>
                    <a:pt x="391213" y="832209"/>
                  </a:cubicBezTo>
                  <a:cubicBezTo>
                    <a:pt x="363044" y="824173"/>
                    <a:pt x="342646" y="808591"/>
                    <a:pt x="339010" y="777893"/>
                  </a:cubicBezTo>
                  <a:cubicBezTo>
                    <a:pt x="336531" y="756758"/>
                    <a:pt x="346844" y="742020"/>
                    <a:pt x="374294" y="724114"/>
                  </a:cubicBezTo>
                  <a:cubicBezTo>
                    <a:pt x="371371" y="717117"/>
                    <a:pt x="368449" y="710120"/>
                    <a:pt x="365526" y="703124"/>
                  </a:cubicBezTo>
                  <a:cubicBezTo>
                    <a:pt x="339298" y="710007"/>
                    <a:pt x="321614" y="734460"/>
                    <a:pt x="314275" y="774111"/>
                  </a:cubicBezTo>
                  <a:cubicBezTo>
                    <a:pt x="290368" y="778122"/>
                    <a:pt x="265358" y="766244"/>
                    <a:pt x="255752" y="746224"/>
                  </a:cubicBezTo>
                  <a:cubicBezTo>
                    <a:pt x="248361" y="730477"/>
                    <a:pt x="249498" y="714583"/>
                    <a:pt x="257804" y="700011"/>
                  </a:cubicBezTo>
                  <a:cubicBezTo>
                    <a:pt x="263879" y="687685"/>
                    <a:pt x="272863" y="677876"/>
                    <a:pt x="281358" y="666529"/>
                  </a:cubicBezTo>
                  <a:cubicBezTo>
                    <a:pt x="279908" y="660889"/>
                    <a:pt x="277416" y="654017"/>
                    <a:pt x="276069" y="646729"/>
                  </a:cubicBezTo>
                  <a:cubicBezTo>
                    <a:pt x="271404" y="619276"/>
                    <a:pt x="288248" y="601294"/>
                    <a:pt x="315725" y="605586"/>
                  </a:cubicBezTo>
                  <a:cubicBezTo>
                    <a:pt x="326623" y="607240"/>
                    <a:pt x="337119" y="612225"/>
                    <a:pt x="348811" y="615972"/>
                  </a:cubicBezTo>
                  <a:cubicBezTo>
                    <a:pt x="350168" y="614499"/>
                    <a:pt x="352920" y="611750"/>
                    <a:pt x="355707" y="609198"/>
                  </a:cubicBezTo>
                  <a:cubicBezTo>
                    <a:pt x="375418" y="591297"/>
                    <a:pt x="401497" y="589125"/>
                    <a:pt x="423989" y="603914"/>
                  </a:cubicBezTo>
                  <a:cubicBezTo>
                    <a:pt x="446911" y="618826"/>
                    <a:pt x="458728" y="640883"/>
                    <a:pt x="462978" y="667189"/>
                  </a:cubicBezTo>
                  <a:cubicBezTo>
                    <a:pt x="467140" y="694123"/>
                    <a:pt x="460690" y="718741"/>
                    <a:pt x="447498" y="742160"/>
                  </a:cubicBezTo>
                  <a:cubicBezTo>
                    <a:pt x="446251" y="744224"/>
                    <a:pt x="445200" y="746252"/>
                    <a:pt x="444272" y="747849"/>
                  </a:cubicBezTo>
                  <a:cubicBezTo>
                    <a:pt x="452753" y="756263"/>
                    <a:pt x="461679" y="763780"/>
                    <a:pt x="468977" y="772413"/>
                  </a:cubicBezTo>
                  <a:cubicBezTo>
                    <a:pt x="491574" y="798793"/>
                    <a:pt x="503038" y="828859"/>
                    <a:pt x="495847" y="863799"/>
                  </a:cubicBezTo>
                  <a:cubicBezTo>
                    <a:pt x="489963" y="892589"/>
                    <a:pt x="473198" y="913206"/>
                    <a:pt x="444271" y="922014"/>
                  </a:cubicBezTo>
                  <a:lnTo>
                    <a:pt x="431747" y="921551"/>
                  </a:lnTo>
                  <a:lnTo>
                    <a:pt x="442410" y="937592"/>
                  </a:lnTo>
                  <a:cubicBezTo>
                    <a:pt x="487480" y="1016676"/>
                    <a:pt x="529845" y="1122313"/>
                    <a:pt x="543619" y="1186492"/>
                  </a:cubicBezTo>
                  <a:cubicBezTo>
                    <a:pt x="550598" y="1215224"/>
                    <a:pt x="555819" y="1248481"/>
                    <a:pt x="566594" y="1273228"/>
                  </a:cubicBezTo>
                  <a:lnTo>
                    <a:pt x="531195" y="1282256"/>
                  </a:lnTo>
                  <a:cubicBezTo>
                    <a:pt x="524459" y="1249229"/>
                    <a:pt x="517723" y="1216203"/>
                    <a:pt x="510987" y="1183176"/>
                  </a:cubicBezTo>
                  <a:cubicBezTo>
                    <a:pt x="491057" y="1106410"/>
                    <a:pt x="461690" y="1033323"/>
                    <a:pt x="419465" y="965735"/>
                  </a:cubicBezTo>
                  <a:lnTo>
                    <a:pt x="380666" y="911088"/>
                  </a:lnTo>
                  <a:lnTo>
                    <a:pt x="370913" y="906441"/>
                  </a:lnTo>
                  <a:cubicBezTo>
                    <a:pt x="367054" y="904302"/>
                    <a:pt x="364509" y="903754"/>
                    <a:pt x="360466" y="906130"/>
                  </a:cubicBezTo>
                  <a:cubicBezTo>
                    <a:pt x="346392" y="914842"/>
                    <a:pt x="331143" y="920512"/>
                    <a:pt x="314518" y="920936"/>
                  </a:cubicBezTo>
                  <a:cubicBezTo>
                    <a:pt x="287950" y="921567"/>
                    <a:pt x="267107" y="906882"/>
                    <a:pt x="256927" y="880449"/>
                  </a:cubicBezTo>
                  <a:cubicBezTo>
                    <a:pt x="252918" y="869783"/>
                    <a:pt x="251397" y="858249"/>
                    <a:pt x="248732" y="847130"/>
                  </a:cubicBezTo>
                  <a:cubicBezTo>
                    <a:pt x="248098" y="844804"/>
                    <a:pt x="248092" y="842563"/>
                    <a:pt x="247889" y="840361"/>
                  </a:cubicBezTo>
                  <a:cubicBezTo>
                    <a:pt x="238455" y="843325"/>
                    <a:pt x="229525" y="846809"/>
                    <a:pt x="220304" y="848717"/>
                  </a:cubicBezTo>
                  <a:cubicBezTo>
                    <a:pt x="180981" y="856390"/>
                    <a:pt x="146339" y="834274"/>
                    <a:pt x="136302" y="795389"/>
                  </a:cubicBezTo>
                  <a:cubicBezTo>
                    <a:pt x="134291" y="787816"/>
                    <a:pt x="132872" y="780134"/>
                    <a:pt x="132240" y="772306"/>
                  </a:cubicBezTo>
                  <a:cubicBezTo>
                    <a:pt x="131484" y="764909"/>
                    <a:pt x="131910" y="757293"/>
                    <a:pt x="132030" y="749123"/>
                  </a:cubicBezTo>
                  <a:cubicBezTo>
                    <a:pt x="127799" y="748275"/>
                    <a:pt x="123408" y="747660"/>
                    <a:pt x="118944" y="746653"/>
                  </a:cubicBezTo>
                  <a:cubicBezTo>
                    <a:pt x="74070" y="736407"/>
                    <a:pt x="44624" y="708238"/>
                    <a:pt x="28110" y="666272"/>
                  </a:cubicBezTo>
                  <a:cubicBezTo>
                    <a:pt x="15910" y="635527"/>
                    <a:pt x="10210" y="603580"/>
                    <a:pt x="18430" y="570895"/>
                  </a:cubicBezTo>
                  <a:cubicBezTo>
                    <a:pt x="25779" y="541222"/>
                    <a:pt x="42144" y="518440"/>
                    <a:pt x="72231" y="508194"/>
                  </a:cubicBezTo>
                  <a:close/>
                  <a:moveTo>
                    <a:pt x="828778" y="368188"/>
                  </a:moveTo>
                  <a:cubicBezTo>
                    <a:pt x="858645" y="362262"/>
                    <a:pt x="883627" y="370681"/>
                    <a:pt x="903402" y="393916"/>
                  </a:cubicBezTo>
                  <a:cubicBezTo>
                    <a:pt x="939823" y="436686"/>
                    <a:pt x="947900" y="510155"/>
                    <a:pt x="921670" y="560021"/>
                  </a:cubicBezTo>
                  <a:cubicBezTo>
                    <a:pt x="910516" y="581230"/>
                    <a:pt x="894205" y="597688"/>
                    <a:pt x="873673" y="610037"/>
                  </a:cubicBezTo>
                  <a:cubicBezTo>
                    <a:pt x="872564" y="610650"/>
                    <a:pt x="871455" y="611263"/>
                    <a:pt x="870382" y="612071"/>
                  </a:cubicBezTo>
                  <a:cubicBezTo>
                    <a:pt x="874134" y="626859"/>
                    <a:pt x="879155" y="640802"/>
                    <a:pt x="881183" y="655093"/>
                  </a:cubicBezTo>
                  <a:cubicBezTo>
                    <a:pt x="888104" y="700259"/>
                    <a:pt x="856642" y="737240"/>
                    <a:pt x="811085" y="738732"/>
                  </a:cubicBezTo>
                  <a:cubicBezTo>
                    <a:pt x="805423" y="738963"/>
                    <a:pt x="799923" y="738961"/>
                    <a:pt x="793636" y="739105"/>
                  </a:cubicBezTo>
                  <a:cubicBezTo>
                    <a:pt x="795456" y="748953"/>
                    <a:pt x="797633" y="758532"/>
                    <a:pt x="799023" y="768256"/>
                  </a:cubicBezTo>
                  <a:cubicBezTo>
                    <a:pt x="800761" y="780973"/>
                    <a:pt x="799166" y="793286"/>
                    <a:pt x="794668" y="805320"/>
                  </a:cubicBezTo>
                  <a:cubicBezTo>
                    <a:pt x="785846" y="828135"/>
                    <a:pt x="763672" y="842622"/>
                    <a:pt x="736637" y="842933"/>
                  </a:cubicBezTo>
                  <a:cubicBezTo>
                    <a:pt x="728307" y="843046"/>
                    <a:pt x="719830" y="842371"/>
                    <a:pt x="711441" y="841070"/>
                  </a:cubicBezTo>
                  <a:cubicBezTo>
                    <a:pt x="707480" y="840580"/>
                    <a:pt x="705153" y="841213"/>
                    <a:pt x="702708" y="844516"/>
                  </a:cubicBezTo>
                  <a:cubicBezTo>
                    <a:pt x="696891" y="852721"/>
                    <a:pt x="690436" y="860229"/>
                    <a:pt x="683025" y="866563"/>
                  </a:cubicBezTo>
                  <a:lnTo>
                    <a:pt x="657843" y="881435"/>
                  </a:lnTo>
                  <a:lnTo>
                    <a:pt x="694319" y="1016214"/>
                  </a:lnTo>
                  <a:cubicBezTo>
                    <a:pt x="705217" y="1069419"/>
                    <a:pt x="712131" y="1119734"/>
                    <a:pt x="713201" y="1156998"/>
                  </a:cubicBezTo>
                  <a:cubicBezTo>
                    <a:pt x="715065" y="1190532"/>
                    <a:pt x="714032" y="1228757"/>
                    <a:pt x="720960" y="1258622"/>
                  </a:cubicBezTo>
                  <a:lnTo>
                    <a:pt x="679557" y="1261399"/>
                  </a:lnTo>
                  <a:cubicBezTo>
                    <a:pt x="678850" y="1223119"/>
                    <a:pt x="678143" y="1184840"/>
                    <a:pt x="677437" y="1146560"/>
                  </a:cubicBezTo>
                  <a:cubicBezTo>
                    <a:pt x="674228" y="1101631"/>
                    <a:pt x="668194" y="1057242"/>
                    <a:pt x="658812" y="1013559"/>
                  </a:cubicBezTo>
                  <a:lnTo>
                    <a:pt x="620096" y="884815"/>
                  </a:lnTo>
                  <a:lnTo>
                    <a:pt x="617487" y="885041"/>
                  </a:lnTo>
                  <a:cubicBezTo>
                    <a:pt x="604917" y="882194"/>
                    <a:pt x="593230" y="875442"/>
                    <a:pt x="582656" y="865072"/>
                  </a:cubicBezTo>
                  <a:cubicBezTo>
                    <a:pt x="556244" y="838990"/>
                    <a:pt x="550041" y="806525"/>
                    <a:pt x="558217" y="771403"/>
                  </a:cubicBezTo>
                  <a:cubicBezTo>
                    <a:pt x="562112" y="754999"/>
                    <a:pt x="569609" y="739354"/>
                    <a:pt x="575867" y="722513"/>
                  </a:cubicBezTo>
                  <a:cubicBezTo>
                    <a:pt x="571718" y="718798"/>
                    <a:pt x="565774" y="714192"/>
                    <a:pt x="560670" y="708618"/>
                  </a:cubicBezTo>
                  <a:cubicBezTo>
                    <a:pt x="531466" y="677348"/>
                    <a:pt x="519772" y="641620"/>
                    <a:pt x="534291" y="600031"/>
                  </a:cubicBezTo>
                  <a:cubicBezTo>
                    <a:pt x="540848" y="581504"/>
                    <a:pt x="552919" y="567458"/>
                    <a:pt x="572231" y="560631"/>
                  </a:cubicBezTo>
                  <a:cubicBezTo>
                    <a:pt x="582540" y="556892"/>
                    <a:pt x="593183" y="557167"/>
                    <a:pt x="603475" y="559950"/>
                  </a:cubicBezTo>
                  <a:cubicBezTo>
                    <a:pt x="609267" y="561527"/>
                    <a:pt x="614846" y="564164"/>
                    <a:pt x="618559" y="565514"/>
                  </a:cubicBezTo>
                  <a:cubicBezTo>
                    <a:pt x="629322" y="557618"/>
                    <a:pt x="638415" y="548400"/>
                    <a:pt x="649454" y="543101"/>
                  </a:cubicBezTo>
                  <a:cubicBezTo>
                    <a:pt x="672605" y="531694"/>
                    <a:pt x="692487" y="542279"/>
                    <a:pt x="697970" y="567543"/>
                  </a:cubicBezTo>
                  <a:cubicBezTo>
                    <a:pt x="699586" y="575189"/>
                    <a:pt x="699788" y="582892"/>
                    <a:pt x="700456" y="590917"/>
                  </a:cubicBezTo>
                  <a:cubicBezTo>
                    <a:pt x="706933" y="593998"/>
                    <a:pt x="713927" y="596576"/>
                    <a:pt x="720550" y="600445"/>
                  </a:cubicBezTo>
                  <a:cubicBezTo>
                    <a:pt x="735858" y="609431"/>
                    <a:pt x="747467" y="621545"/>
                    <a:pt x="751604" y="639520"/>
                  </a:cubicBezTo>
                  <a:cubicBezTo>
                    <a:pt x="755595" y="656708"/>
                    <a:pt x="750549" y="671289"/>
                    <a:pt x="738347" y="683525"/>
                  </a:cubicBezTo>
                  <a:cubicBezTo>
                    <a:pt x="729932" y="692006"/>
                    <a:pt x="719754" y="697554"/>
                    <a:pt x="707956" y="700956"/>
                  </a:cubicBezTo>
                  <a:cubicBezTo>
                    <a:pt x="693641" y="669787"/>
                    <a:pt x="669443" y="653481"/>
                    <a:pt x="634896" y="651717"/>
                  </a:cubicBezTo>
                  <a:cubicBezTo>
                    <a:pt x="634543" y="659726"/>
                    <a:pt x="634350" y="667503"/>
                    <a:pt x="633997" y="675512"/>
                  </a:cubicBezTo>
                  <a:cubicBezTo>
                    <a:pt x="660271" y="678805"/>
                    <a:pt x="681371" y="689369"/>
                    <a:pt x="687058" y="716835"/>
                  </a:cubicBezTo>
                  <a:cubicBezTo>
                    <a:pt x="692854" y="744894"/>
                    <a:pt x="679387" y="765716"/>
                    <a:pt x="656986" y="782282"/>
                  </a:cubicBezTo>
                  <a:cubicBezTo>
                    <a:pt x="661091" y="789060"/>
                    <a:pt x="665158" y="795641"/>
                    <a:pt x="669532" y="802778"/>
                  </a:cubicBezTo>
                  <a:cubicBezTo>
                    <a:pt x="693852" y="786673"/>
                    <a:pt x="709290" y="765487"/>
                    <a:pt x="712109" y="736651"/>
                  </a:cubicBezTo>
                  <a:cubicBezTo>
                    <a:pt x="712907" y="727745"/>
                    <a:pt x="715710" y="724171"/>
                    <a:pt x="723692" y="721066"/>
                  </a:cubicBezTo>
                  <a:cubicBezTo>
                    <a:pt x="753809" y="708779"/>
                    <a:pt x="773689" y="687383"/>
                    <a:pt x="776459" y="653872"/>
                  </a:cubicBezTo>
                  <a:cubicBezTo>
                    <a:pt x="779084" y="619572"/>
                    <a:pt x="762709" y="594895"/>
                    <a:pt x="733368" y="578317"/>
                  </a:cubicBezTo>
                  <a:cubicBezTo>
                    <a:pt x="727912" y="575252"/>
                    <a:pt x="725127" y="572303"/>
                    <a:pt x="723890" y="565605"/>
                  </a:cubicBezTo>
                  <a:cubicBezTo>
                    <a:pt x="720505" y="547287"/>
                    <a:pt x="710304" y="532876"/>
                    <a:pt x="694098" y="523444"/>
                  </a:cubicBezTo>
                  <a:cubicBezTo>
                    <a:pt x="690671" y="521430"/>
                    <a:pt x="689446" y="519211"/>
                    <a:pt x="690243" y="515805"/>
                  </a:cubicBezTo>
                  <a:cubicBezTo>
                    <a:pt x="692866" y="505747"/>
                    <a:pt x="694394" y="495279"/>
                    <a:pt x="698774" y="485914"/>
                  </a:cubicBezTo>
                  <a:cubicBezTo>
                    <a:pt x="710120" y="462428"/>
                    <a:pt x="731075" y="453464"/>
                    <a:pt x="755797" y="452765"/>
                  </a:cubicBezTo>
                  <a:cubicBezTo>
                    <a:pt x="771597" y="452290"/>
                    <a:pt x="787712" y="454610"/>
                    <a:pt x="802978" y="455658"/>
                  </a:cubicBezTo>
                  <a:cubicBezTo>
                    <a:pt x="800042" y="449682"/>
                    <a:pt x="795827" y="442313"/>
                    <a:pt x="792796" y="434725"/>
                  </a:cubicBezTo>
                  <a:cubicBezTo>
                    <a:pt x="780108" y="402441"/>
                    <a:pt x="795007" y="375039"/>
                    <a:pt x="828778" y="368188"/>
                  </a:cubicBezTo>
                  <a:close/>
                  <a:moveTo>
                    <a:pt x="80732" y="236718"/>
                  </a:moveTo>
                  <a:cubicBezTo>
                    <a:pt x="82386" y="239060"/>
                    <a:pt x="84041" y="241402"/>
                    <a:pt x="85733" y="243941"/>
                  </a:cubicBezTo>
                  <a:cubicBezTo>
                    <a:pt x="105038" y="272355"/>
                    <a:pt x="132213" y="289334"/>
                    <a:pt x="165483" y="295204"/>
                  </a:cubicBezTo>
                  <a:cubicBezTo>
                    <a:pt x="183391" y="298413"/>
                    <a:pt x="193256" y="308813"/>
                    <a:pt x="199590" y="324345"/>
                  </a:cubicBezTo>
                  <a:cubicBezTo>
                    <a:pt x="208088" y="344979"/>
                    <a:pt x="200922" y="370136"/>
                    <a:pt x="183395" y="381115"/>
                  </a:cubicBezTo>
                  <a:cubicBezTo>
                    <a:pt x="178799" y="383798"/>
                    <a:pt x="173231" y="385642"/>
                    <a:pt x="167577" y="388113"/>
                  </a:cubicBezTo>
                  <a:cubicBezTo>
                    <a:pt x="171406" y="392294"/>
                    <a:pt x="175861" y="396564"/>
                    <a:pt x="179565" y="401175"/>
                  </a:cubicBezTo>
                  <a:cubicBezTo>
                    <a:pt x="191398" y="416711"/>
                    <a:pt x="191808" y="434357"/>
                    <a:pt x="179992" y="449781"/>
                  </a:cubicBezTo>
                  <a:cubicBezTo>
                    <a:pt x="161928" y="473286"/>
                    <a:pt x="138040" y="484014"/>
                    <a:pt x="108044" y="482632"/>
                  </a:cubicBezTo>
                  <a:cubicBezTo>
                    <a:pt x="70199" y="480662"/>
                    <a:pt x="58475" y="484458"/>
                    <a:pt x="27201" y="505923"/>
                  </a:cubicBezTo>
                  <a:cubicBezTo>
                    <a:pt x="7335" y="488816"/>
                    <a:pt x="-2562" y="467219"/>
                    <a:pt x="570" y="441177"/>
                  </a:cubicBezTo>
                  <a:cubicBezTo>
                    <a:pt x="5466" y="399329"/>
                    <a:pt x="29111" y="372959"/>
                    <a:pt x="70413" y="361661"/>
                  </a:cubicBezTo>
                  <a:cubicBezTo>
                    <a:pt x="68706" y="360143"/>
                    <a:pt x="67197" y="358588"/>
                    <a:pt x="65724" y="357231"/>
                  </a:cubicBezTo>
                  <a:cubicBezTo>
                    <a:pt x="47471" y="340029"/>
                    <a:pt x="37055" y="318936"/>
                    <a:pt x="36050" y="293659"/>
                  </a:cubicBezTo>
                  <a:cubicBezTo>
                    <a:pt x="35113" y="266537"/>
                    <a:pt x="51607" y="245563"/>
                    <a:pt x="80732" y="236718"/>
                  </a:cubicBezTo>
                  <a:close/>
                  <a:moveTo>
                    <a:pt x="734063" y="115786"/>
                  </a:moveTo>
                  <a:cubicBezTo>
                    <a:pt x="769312" y="112531"/>
                    <a:pt x="794903" y="133062"/>
                    <a:pt x="800039" y="168575"/>
                  </a:cubicBezTo>
                  <a:cubicBezTo>
                    <a:pt x="802927" y="188615"/>
                    <a:pt x="799667" y="207347"/>
                    <a:pt x="790133" y="225202"/>
                  </a:cubicBezTo>
                  <a:cubicBezTo>
                    <a:pt x="789688" y="226098"/>
                    <a:pt x="789279" y="227193"/>
                    <a:pt x="788636" y="228126"/>
                  </a:cubicBezTo>
                  <a:cubicBezTo>
                    <a:pt x="788673" y="228323"/>
                    <a:pt x="788709" y="228520"/>
                    <a:pt x="788782" y="228914"/>
                  </a:cubicBezTo>
                  <a:cubicBezTo>
                    <a:pt x="828453" y="224231"/>
                    <a:pt x="859115" y="239140"/>
                    <a:pt x="879477" y="273265"/>
                  </a:cubicBezTo>
                  <a:cubicBezTo>
                    <a:pt x="893897" y="297285"/>
                    <a:pt x="893683" y="322583"/>
                    <a:pt x="880462" y="348046"/>
                  </a:cubicBezTo>
                  <a:cubicBezTo>
                    <a:pt x="878741" y="347548"/>
                    <a:pt x="877093" y="347446"/>
                    <a:pt x="875371" y="346949"/>
                  </a:cubicBezTo>
                  <a:cubicBezTo>
                    <a:pt x="850156" y="338368"/>
                    <a:pt x="825797" y="341036"/>
                    <a:pt x="802289" y="352714"/>
                  </a:cubicBezTo>
                  <a:cubicBezTo>
                    <a:pt x="779174" y="364318"/>
                    <a:pt x="755458" y="366052"/>
                    <a:pt x="731227" y="357290"/>
                  </a:cubicBezTo>
                  <a:cubicBezTo>
                    <a:pt x="714189" y="351067"/>
                    <a:pt x="701420" y="340390"/>
                    <a:pt x="699035" y="320868"/>
                  </a:cubicBezTo>
                  <a:cubicBezTo>
                    <a:pt x="697732" y="310516"/>
                    <a:pt x="701091" y="301136"/>
                    <a:pt x="705546" y="292165"/>
                  </a:cubicBezTo>
                  <a:cubicBezTo>
                    <a:pt x="706115" y="290837"/>
                    <a:pt x="706882" y="289474"/>
                    <a:pt x="707611" y="287913"/>
                  </a:cubicBezTo>
                  <a:cubicBezTo>
                    <a:pt x="702111" y="287911"/>
                    <a:pt x="696917" y="288463"/>
                    <a:pt x="691898" y="287761"/>
                  </a:cubicBezTo>
                  <a:cubicBezTo>
                    <a:pt x="673669" y="285018"/>
                    <a:pt x="662761" y="273386"/>
                    <a:pt x="656836" y="256759"/>
                  </a:cubicBezTo>
                  <a:cubicBezTo>
                    <a:pt x="652880" y="245268"/>
                    <a:pt x="652504" y="233319"/>
                    <a:pt x="657076" y="221678"/>
                  </a:cubicBezTo>
                  <a:cubicBezTo>
                    <a:pt x="660099" y="213786"/>
                    <a:pt x="664631" y="207448"/>
                    <a:pt x="672162" y="203002"/>
                  </a:cubicBezTo>
                  <a:cubicBezTo>
                    <a:pt x="704464" y="183791"/>
                    <a:pt x="725615" y="156050"/>
                    <a:pt x="732996" y="118834"/>
                  </a:cubicBezTo>
                  <a:cubicBezTo>
                    <a:pt x="733405" y="117741"/>
                    <a:pt x="733851" y="116844"/>
                    <a:pt x="734063" y="115786"/>
                  </a:cubicBezTo>
                  <a:close/>
                  <a:moveTo>
                    <a:pt x="234805" y="54681"/>
                  </a:moveTo>
                  <a:cubicBezTo>
                    <a:pt x="244119" y="50796"/>
                    <a:pt x="254214" y="48930"/>
                    <a:pt x="265378" y="49820"/>
                  </a:cubicBezTo>
                  <a:cubicBezTo>
                    <a:pt x="285431" y="51412"/>
                    <a:pt x="301834" y="60807"/>
                    <a:pt x="314937" y="75496"/>
                  </a:cubicBezTo>
                  <a:cubicBezTo>
                    <a:pt x="346284" y="110647"/>
                    <a:pt x="354358" y="152137"/>
                    <a:pt x="345601" y="197347"/>
                  </a:cubicBezTo>
                  <a:cubicBezTo>
                    <a:pt x="343095" y="210236"/>
                    <a:pt x="338042" y="222577"/>
                    <a:pt x="334083" y="235327"/>
                  </a:cubicBezTo>
                  <a:cubicBezTo>
                    <a:pt x="396552" y="283468"/>
                    <a:pt x="397932" y="358175"/>
                    <a:pt x="353353" y="413468"/>
                  </a:cubicBezTo>
                  <a:cubicBezTo>
                    <a:pt x="386181" y="433475"/>
                    <a:pt x="408834" y="461271"/>
                    <a:pt x="418223" y="498850"/>
                  </a:cubicBezTo>
                  <a:cubicBezTo>
                    <a:pt x="424422" y="523575"/>
                    <a:pt x="422771" y="547713"/>
                    <a:pt x="414075" y="570097"/>
                  </a:cubicBezTo>
                  <a:cubicBezTo>
                    <a:pt x="400353" y="570800"/>
                    <a:pt x="387201" y="570175"/>
                    <a:pt x="374791" y="572468"/>
                  </a:cubicBezTo>
                  <a:cubicBezTo>
                    <a:pt x="365336" y="574215"/>
                    <a:pt x="356339" y="579545"/>
                    <a:pt x="347212" y="583064"/>
                  </a:cubicBezTo>
                  <a:cubicBezTo>
                    <a:pt x="345118" y="583858"/>
                    <a:pt x="342703" y="585119"/>
                    <a:pt x="340945" y="584425"/>
                  </a:cubicBezTo>
                  <a:cubicBezTo>
                    <a:pt x="320158" y="576656"/>
                    <a:pt x="306706" y="577716"/>
                    <a:pt x="286621" y="583668"/>
                  </a:cubicBezTo>
                  <a:cubicBezTo>
                    <a:pt x="275089" y="560947"/>
                    <a:pt x="258734" y="542988"/>
                    <a:pt x="233948" y="534531"/>
                  </a:cubicBezTo>
                  <a:cubicBezTo>
                    <a:pt x="209361" y="526039"/>
                    <a:pt x="185309" y="529261"/>
                    <a:pt x="162779" y="538517"/>
                  </a:cubicBezTo>
                  <a:cubicBezTo>
                    <a:pt x="157261" y="526295"/>
                    <a:pt x="151853" y="514665"/>
                    <a:pt x="146371" y="502641"/>
                  </a:cubicBezTo>
                  <a:cubicBezTo>
                    <a:pt x="166223" y="496529"/>
                    <a:pt x="183874" y="485119"/>
                    <a:pt x="196829" y="467040"/>
                  </a:cubicBezTo>
                  <a:cubicBezTo>
                    <a:pt x="227102" y="489760"/>
                    <a:pt x="261161" y="489985"/>
                    <a:pt x="291634" y="464187"/>
                  </a:cubicBezTo>
                  <a:cubicBezTo>
                    <a:pt x="303898" y="479847"/>
                    <a:pt x="319250" y="491269"/>
                    <a:pt x="339848" y="495814"/>
                  </a:cubicBezTo>
                  <a:cubicBezTo>
                    <a:pt x="341456" y="487981"/>
                    <a:pt x="343137" y="480540"/>
                    <a:pt x="344709" y="472509"/>
                  </a:cubicBezTo>
                  <a:cubicBezTo>
                    <a:pt x="322528" y="466016"/>
                    <a:pt x="308439" y="451508"/>
                    <a:pt x="302160" y="429650"/>
                  </a:cubicBezTo>
                  <a:cubicBezTo>
                    <a:pt x="295916" y="407989"/>
                    <a:pt x="301505" y="388623"/>
                    <a:pt x="317151" y="371880"/>
                  </a:cubicBezTo>
                  <a:cubicBezTo>
                    <a:pt x="311383" y="366020"/>
                    <a:pt x="305921" y="360715"/>
                    <a:pt x="300153" y="354855"/>
                  </a:cubicBezTo>
                  <a:cubicBezTo>
                    <a:pt x="284879" y="370308"/>
                    <a:pt x="276797" y="388301"/>
                    <a:pt x="275979" y="409229"/>
                  </a:cubicBezTo>
                  <a:cubicBezTo>
                    <a:pt x="275646" y="418457"/>
                    <a:pt x="277948" y="427606"/>
                    <a:pt x="278835" y="436812"/>
                  </a:cubicBezTo>
                  <a:cubicBezTo>
                    <a:pt x="279002" y="438818"/>
                    <a:pt x="278688" y="441524"/>
                    <a:pt x="277330" y="442997"/>
                  </a:cubicBezTo>
                  <a:cubicBezTo>
                    <a:pt x="260099" y="463292"/>
                    <a:pt x="230451" y="464901"/>
                    <a:pt x="211427" y="446824"/>
                  </a:cubicBezTo>
                  <a:cubicBezTo>
                    <a:pt x="209954" y="445467"/>
                    <a:pt x="208941" y="442191"/>
                    <a:pt x="209401" y="440273"/>
                  </a:cubicBezTo>
                  <a:cubicBezTo>
                    <a:pt x="212477" y="426056"/>
                    <a:pt x="211775" y="412334"/>
                    <a:pt x="206434" y="398858"/>
                  </a:cubicBezTo>
                  <a:cubicBezTo>
                    <a:pt x="205748" y="397356"/>
                    <a:pt x="205990" y="394255"/>
                    <a:pt x="207223" y="393213"/>
                  </a:cubicBezTo>
                  <a:cubicBezTo>
                    <a:pt x="231524" y="370389"/>
                    <a:pt x="232881" y="331435"/>
                    <a:pt x="213263" y="300227"/>
                  </a:cubicBezTo>
                  <a:cubicBezTo>
                    <a:pt x="212417" y="298958"/>
                    <a:pt x="211768" y="297651"/>
                    <a:pt x="210849" y="295987"/>
                  </a:cubicBezTo>
                  <a:cubicBezTo>
                    <a:pt x="217525" y="293531"/>
                    <a:pt x="224114" y="291704"/>
                    <a:pt x="230359" y="289124"/>
                  </a:cubicBezTo>
                  <a:cubicBezTo>
                    <a:pt x="263644" y="275232"/>
                    <a:pt x="282205" y="244506"/>
                    <a:pt x="278448" y="208737"/>
                  </a:cubicBezTo>
                  <a:cubicBezTo>
                    <a:pt x="277932" y="203741"/>
                    <a:pt x="278998" y="200692"/>
                    <a:pt x="283559" y="197812"/>
                  </a:cubicBezTo>
                  <a:cubicBezTo>
                    <a:pt x="302800" y="185089"/>
                    <a:pt x="313049" y="166696"/>
                    <a:pt x="314933" y="142718"/>
                  </a:cubicBezTo>
                  <a:cubicBezTo>
                    <a:pt x="306726" y="142401"/>
                    <a:pt x="299111" y="141975"/>
                    <a:pt x="291729" y="141710"/>
                  </a:cubicBezTo>
                  <a:cubicBezTo>
                    <a:pt x="288305" y="184917"/>
                    <a:pt x="240257" y="198277"/>
                    <a:pt x="204653" y="172059"/>
                  </a:cubicBezTo>
                  <a:cubicBezTo>
                    <a:pt x="199850" y="178039"/>
                    <a:pt x="195085" y="184217"/>
                    <a:pt x="190282" y="190196"/>
                  </a:cubicBezTo>
                  <a:cubicBezTo>
                    <a:pt x="203291" y="203274"/>
                    <a:pt x="223160" y="209381"/>
                    <a:pt x="254302" y="210348"/>
                  </a:cubicBezTo>
                  <a:cubicBezTo>
                    <a:pt x="258834" y="241492"/>
                    <a:pt x="238558" y="268460"/>
                    <a:pt x="206445" y="272154"/>
                  </a:cubicBezTo>
                  <a:cubicBezTo>
                    <a:pt x="171144" y="276232"/>
                    <a:pt x="139743" y="266146"/>
                    <a:pt x="114462" y="240670"/>
                  </a:cubicBezTo>
                  <a:cubicBezTo>
                    <a:pt x="86234" y="212479"/>
                    <a:pt x="89402" y="167894"/>
                    <a:pt x="120246" y="146306"/>
                  </a:cubicBezTo>
                  <a:cubicBezTo>
                    <a:pt x="131958" y="138030"/>
                    <a:pt x="145083" y="135198"/>
                    <a:pt x="159117" y="137290"/>
                  </a:cubicBezTo>
                  <a:cubicBezTo>
                    <a:pt x="163311" y="137940"/>
                    <a:pt x="165136" y="136789"/>
                    <a:pt x="166880" y="133004"/>
                  </a:cubicBezTo>
                  <a:cubicBezTo>
                    <a:pt x="177313" y="110095"/>
                    <a:pt x="189847" y="88630"/>
                    <a:pt x="208914" y="71662"/>
                  </a:cubicBezTo>
                  <a:cubicBezTo>
                    <a:pt x="216957" y="64472"/>
                    <a:pt x="225490" y="58567"/>
                    <a:pt x="234805" y="54681"/>
                  </a:cubicBezTo>
                  <a:close/>
                  <a:moveTo>
                    <a:pt x="518054" y="685"/>
                  </a:moveTo>
                  <a:cubicBezTo>
                    <a:pt x="535695" y="-1964"/>
                    <a:pt x="551960" y="3383"/>
                    <a:pt x="567481" y="11310"/>
                  </a:cubicBezTo>
                  <a:cubicBezTo>
                    <a:pt x="586392" y="21056"/>
                    <a:pt x="602181" y="34843"/>
                    <a:pt x="617166" y="49796"/>
                  </a:cubicBezTo>
                  <a:cubicBezTo>
                    <a:pt x="619412" y="52029"/>
                    <a:pt x="621119" y="53546"/>
                    <a:pt x="624803" y="51439"/>
                  </a:cubicBezTo>
                  <a:cubicBezTo>
                    <a:pt x="645553" y="40272"/>
                    <a:pt x="666213" y="40732"/>
                    <a:pt x="685335" y="54921"/>
                  </a:cubicBezTo>
                  <a:cubicBezTo>
                    <a:pt x="704960" y="69628"/>
                    <a:pt x="713618" y="90027"/>
                    <a:pt x="709531" y="114208"/>
                  </a:cubicBezTo>
                  <a:cubicBezTo>
                    <a:pt x="704617" y="143838"/>
                    <a:pt x="686008" y="164388"/>
                    <a:pt x="661812" y="180063"/>
                  </a:cubicBezTo>
                  <a:cubicBezTo>
                    <a:pt x="646343" y="190051"/>
                    <a:pt x="629358" y="196244"/>
                    <a:pt x="610202" y="195099"/>
                  </a:cubicBezTo>
                  <a:cubicBezTo>
                    <a:pt x="586961" y="193894"/>
                    <a:pt x="565244" y="174481"/>
                    <a:pt x="562692" y="152954"/>
                  </a:cubicBezTo>
                  <a:cubicBezTo>
                    <a:pt x="585571" y="146688"/>
                    <a:pt x="602749" y="132718"/>
                    <a:pt x="615624" y="112005"/>
                  </a:cubicBezTo>
                  <a:cubicBezTo>
                    <a:pt x="608733" y="107779"/>
                    <a:pt x="602074" y="103714"/>
                    <a:pt x="594985" y="99523"/>
                  </a:cubicBezTo>
                  <a:cubicBezTo>
                    <a:pt x="584014" y="116217"/>
                    <a:pt x="569428" y="127672"/>
                    <a:pt x="549403" y="129539"/>
                  </a:cubicBezTo>
                  <a:cubicBezTo>
                    <a:pt x="528196" y="131624"/>
                    <a:pt x="513136" y="121778"/>
                    <a:pt x="503638" y="102348"/>
                  </a:cubicBezTo>
                  <a:cubicBezTo>
                    <a:pt x="496480" y="105504"/>
                    <a:pt x="489322" y="108659"/>
                    <a:pt x="481968" y="111852"/>
                  </a:cubicBezTo>
                  <a:cubicBezTo>
                    <a:pt x="491757" y="132858"/>
                    <a:pt x="507348" y="146680"/>
                    <a:pt x="529275" y="151795"/>
                  </a:cubicBezTo>
                  <a:cubicBezTo>
                    <a:pt x="536517" y="153512"/>
                    <a:pt x="538661" y="157394"/>
                    <a:pt x="540380" y="163391"/>
                  </a:cubicBezTo>
                  <a:cubicBezTo>
                    <a:pt x="547848" y="187270"/>
                    <a:pt x="562876" y="204659"/>
                    <a:pt x="586552" y="213729"/>
                  </a:cubicBezTo>
                  <a:cubicBezTo>
                    <a:pt x="601672" y="219490"/>
                    <a:pt x="617458" y="220036"/>
                    <a:pt x="633128" y="217751"/>
                  </a:cubicBezTo>
                  <a:cubicBezTo>
                    <a:pt x="632490" y="226425"/>
                    <a:pt x="631028" y="235047"/>
                    <a:pt x="631375" y="243538"/>
                  </a:cubicBezTo>
                  <a:cubicBezTo>
                    <a:pt x="632531" y="271842"/>
                    <a:pt x="644151" y="293936"/>
                    <a:pt x="670400" y="307011"/>
                  </a:cubicBezTo>
                  <a:cubicBezTo>
                    <a:pt x="672391" y="307865"/>
                    <a:pt x="674389" y="310959"/>
                    <a:pt x="674359" y="313002"/>
                  </a:cubicBezTo>
                  <a:cubicBezTo>
                    <a:pt x="674507" y="327029"/>
                    <a:pt x="678128" y="340009"/>
                    <a:pt x="686366" y="351523"/>
                  </a:cubicBezTo>
                  <a:cubicBezTo>
                    <a:pt x="688597" y="354777"/>
                    <a:pt x="688444" y="357250"/>
                    <a:pt x="686786" y="360408"/>
                  </a:cubicBezTo>
                  <a:cubicBezTo>
                    <a:pt x="674346" y="383485"/>
                    <a:pt x="647586" y="391893"/>
                    <a:pt x="624276" y="379293"/>
                  </a:cubicBezTo>
                  <a:cubicBezTo>
                    <a:pt x="622212" y="378045"/>
                    <a:pt x="620696" y="374251"/>
                    <a:pt x="620186" y="371494"/>
                  </a:cubicBezTo>
                  <a:cubicBezTo>
                    <a:pt x="616003" y="343340"/>
                    <a:pt x="601859" y="321918"/>
                    <a:pt x="577039" y="307763"/>
                  </a:cubicBezTo>
                  <a:cubicBezTo>
                    <a:pt x="575443" y="306837"/>
                    <a:pt x="573488" y="306179"/>
                    <a:pt x="571263" y="305164"/>
                  </a:cubicBezTo>
                  <a:cubicBezTo>
                    <a:pt x="567934" y="312501"/>
                    <a:pt x="564766" y="319605"/>
                    <a:pt x="561472" y="327139"/>
                  </a:cubicBezTo>
                  <a:cubicBezTo>
                    <a:pt x="582070" y="337186"/>
                    <a:pt x="594443" y="353436"/>
                    <a:pt x="596193" y="376131"/>
                  </a:cubicBezTo>
                  <a:cubicBezTo>
                    <a:pt x="598066" y="398396"/>
                    <a:pt x="590093" y="416979"/>
                    <a:pt x="571697" y="430972"/>
                  </a:cubicBezTo>
                  <a:cubicBezTo>
                    <a:pt x="575998" y="437714"/>
                    <a:pt x="580263" y="444259"/>
                    <a:pt x="584565" y="451001"/>
                  </a:cubicBezTo>
                  <a:cubicBezTo>
                    <a:pt x="602215" y="439591"/>
                    <a:pt x="612471" y="423437"/>
                    <a:pt x="618292" y="404232"/>
                  </a:cubicBezTo>
                  <a:cubicBezTo>
                    <a:pt x="656636" y="417720"/>
                    <a:pt x="688185" y="404353"/>
                    <a:pt x="707017" y="373985"/>
                  </a:cubicBezTo>
                  <a:cubicBezTo>
                    <a:pt x="717097" y="377826"/>
                    <a:pt x="726965" y="382724"/>
                    <a:pt x="737381" y="385077"/>
                  </a:cubicBezTo>
                  <a:cubicBezTo>
                    <a:pt x="747600" y="387467"/>
                    <a:pt x="758243" y="387740"/>
                    <a:pt x="767814" y="388823"/>
                  </a:cubicBezTo>
                  <a:cubicBezTo>
                    <a:pt x="767007" y="400991"/>
                    <a:pt x="766309" y="413750"/>
                    <a:pt x="765487" y="426939"/>
                  </a:cubicBezTo>
                  <a:cubicBezTo>
                    <a:pt x="708784" y="427639"/>
                    <a:pt x="673764" y="455296"/>
                    <a:pt x="665711" y="514227"/>
                  </a:cubicBezTo>
                  <a:cubicBezTo>
                    <a:pt x="646576" y="514301"/>
                    <a:pt x="629861" y="520852"/>
                    <a:pt x="615799" y="534043"/>
                  </a:cubicBezTo>
                  <a:cubicBezTo>
                    <a:pt x="614762" y="535049"/>
                    <a:pt x="612633" y="535647"/>
                    <a:pt x="611378" y="535471"/>
                  </a:cubicBezTo>
                  <a:cubicBezTo>
                    <a:pt x="587569" y="530093"/>
                    <a:pt x="565924" y="535315"/>
                    <a:pt x="545354" y="547467"/>
                  </a:cubicBezTo>
                  <a:cubicBezTo>
                    <a:pt x="544800" y="547774"/>
                    <a:pt x="544172" y="547686"/>
                    <a:pt x="543618" y="547992"/>
                  </a:cubicBezTo>
                  <a:cubicBezTo>
                    <a:pt x="504751" y="508527"/>
                    <a:pt x="497966" y="435430"/>
                    <a:pt x="543114" y="378809"/>
                  </a:cubicBezTo>
                  <a:cubicBezTo>
                    <a:pt x="513284" y="360692"/>
                    <a:pt x="490336" y="336822"/>
                    <a:pt x="481297" y="302233"/>
                  </a:cubicBezTo>
                  <a:cubicBezTo>
                    <a:pt x="471988" y="267287"/>
                    <a:pt x="479922" y="235266"/>
                    <a:pt x="497521" y="205940"/>
                  </a:cubicBezTo>
                  <a:cubicBezTo>
                    <a:pt x="488494" y="194571"/>
                    <a:pt x="478826" y="184135"/>
                    <a:pt x="471375" y="172476"/>
                  </a:cubicBezTo>
                  <a:cubicBezTo>
                    <a:pt x="446267" y="132505"/>
                    <a:pt x="440053" y="90061"/>
                    <a:pt x="460261" y="46197"/>
                  </a:cubicBezTo>
                  <a:cubicBezTo>
                    <a:pt x="471621" y="21691"/>
                    <a:pt x="490099" y="4833"/>
                    <a:pt x="518054" y="685"/>
                  </a:cubicBezTo>
                  <a:close/>
                </a:path>
              </a:pathLst>
            </a:custGeom>
            <a:solidFill>
              <a:schemeClr val="bg1"/>
            </a:solidFill>
            <a:ln w="800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438F7E8B-57C9-4ED9-B7B7-92FBF59185E4}"/>
              </a:ext>
            </a:extLst>
          </p:cNvPr>
          <p:cNvSpPr txBox="1"/>
          <p:nvPr/>
        </p:nvSpPr>
        <p:spPr>
          <a:xfrm>
            <a:off x="611578" y="3527626"/>
            <a:ext cx="3185711" cy="240065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cs-CZ" altLang="ko-KR" sz="5000" dirty="0" smtClean="0">
                <a:solidFill>
                  <a:srgbClr val="FF0000"/>
                </a:solidFill>
                <a:latin typeface="+mj-lt"/>
                <a:cs typeface="Arial" pitchFamily="34" charset="0"/>
              </a:rPr>
              <a:t>C</a:t>
            </a:r>
            <a:r>
              <a:rPr lang="cs-CZ" altLang="ko-KR" sz="50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o získáš na naší škol</a:t>
            </a:r>
            <a:r>
              <a:rPr lang="cs-CZ" altLang="ko-KR" sz="5000" dirty="0" smtClean="0">
                <a:solidFill>
                  <a:srgbClr val="FF0000"/>
                </a:solidFill>
                <a:latin typeface="+mj-lt"/>
                <a:cs typeface="Arial" pitchFamily="34" charset="0"/>
              </a:rPr>
              <a:t>e</a:t>
            </a:r>
            <a:r>
              <a:rPr lang="cs-CZ" altLang="ko-KR" sz="50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?</a:t>
            </a:r>
            <a:endParaRPr lang="en-US" altLang="ko-KR" sz="5000" dirty="0">
              <a:solidFill>
                <a:schemeClr val="accent2"/>
              </a:solidFill>
              <a:latin typeface="+mj-lt"/>
              <a:cs typeface="Arial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5521AAE-ED6D-4EC7-8D03-044FD9F27918}"/>
              </a:ext>
            </a:extLst>
          </p:cNvPr>
          <p:cNvGrpSpPr/>
          <p:nvPr/>
        </p:nvGrpSpPr>
        <p:grpSpPr>
          <a:xfrm>
            <a:off x="8053597" y="3693068"/>
            <a:ext cx="5123390" cy="1369841"/>
            <a:chOff x="3532284" y="715986"/>
            <a:chExt cx="5123390" cy="1369841"/>
          </a:xfrm>
        </p:grpSpPr>
        <p:sp>
          <p:nvSpPr>
            <p:cNvPr id="18" name="Diamond 17">
              <a:extLst>
                <a:ext uri="{FF2B5EF4-FFF2-40B4-BE49-F238E27FC236}">
                  <a16:creationId xmlns:a16="http://schemas.microsoft.com/office/drawing/2014/main" id="{1DBEADA4-2BCE-4833-94FE-E9D5C6637633}"/>
                </a:ext>
              </a:extLst>
            </p:cNvPr>
            <p:cNvSpPr/>
            <p:nvPr/>
          </p:nvSpPr>
          <p:spPr>
            <a:xfrm>
              <a:off x="3532284" y="722320"/>
              <a:ext cx="799368" cy="799366"/>
            </a:xfrm>
            <a:prstGeom prst="diamond">
              <a:avLst/>
            </a:prstGeom>
            <a:noFill/>
            <a:ln w="444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5E8FD17-C66D-4952-8635-D7BA6745963D}"/>
                </a:ext>
              </a:extLst>
            </p:cNvPr>
            <p:cNvSpPr txBox="1"/>
            <p:nvPr/>
          </p:nvSpPr>
          <p:spPr>
            <a:xfrm>
              <a:off x="4333983" y="715986"/>
              <a:ext cx="4321691" cy="461665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cs-CZ" altLang="ko-KR" sz="2400" b="1" dirty="0">
                  <a:solidFill>
                    <a:schemeClr val="bg1"/>
                  </a:solidFill>
                  <a:cs typeface="Arial" pitchFamily="34" charset="0"/>
                </a:rPr>
                <a:t>Odborné vzdělání</a:t>
              </a:r>
              <a:endParaRPr lang="ko-KR" altLang="en-US" sz="2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95FEEC3-C759-4303-9F9F-F44D299BA414}"/>
                </a:ext>
              </a:extLst>
            </p:cNvPr>
            <p:cNvSpPr txBox="1"/>
            <p:nvPr/>
          </p:nvSpPr>
          <p:spPr>
            <a:xfrm>
              <a:off x="4487088" y="1193275"/>
              <a:ext cx="2639636" cy="892552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marL="171450" indent="-171450">
                <a:buFont typeface="Wingdings" pitchFamily="2" charset="2"/>
                <a:buChar char="ü"/>
              </a:pPr>
              <a:r>
                <a:rPr lang="cs-CZ" altLang="ko-KR" sz="1400" dirty="0">
                  <a:solidFill>
                    <a:schemeClr val="bg1"/>
                  </a:solidFill>
                  <a:cs typeface="Arial" pitchFamily="34" charset="0"/>
                </a:rPr>
                <a:t>Výuční </a:t>
              </a:r>
              <a:r>
                <a:rPr lang="cs-CZ" altLang="ko-KR" sz="1400" dirty="0" smtClean="0">
                  <a:solidFill>
                    <a:schemeClr val="bg1"/>
                  </a:solidFill>
                  <a:cs typeface="Arial" pitchFamily="34" charset="0"/>
                </a:rPr>
                <a:t>list.</a:t>
              </a:r>
              <a:endParaRPr lang="en-US" altLang="ko-KR" sz="1200" dirty="0">
                <a:solidFill>
                  <a:schemeClr val="bg1"/>
                </a:solidFill>
                <a:cs typeface="Arial" pitchFamily="34" charset="0"/>
              </a:endParaRPr>
            </a:p>
            <a:p>
              <a:pPr marL="171450" indent="-171450">
                <a:buFont typeface="Wingdings" pitchFamily="2" charset="2"/>
                <a:buChar char="ü"/>
              </a:pPr>
              <a:r>
                <a:rPr lang="cs-CZ" altLang="ko-KR" sz="1400" dirty="0">
                  <a:solidFill>
                    <a:schemeClr val="bg1"/>
                  </a:solidFill>
                  <a:cs typeface="Arial" pitchFamily="34" charset="0"/>
                </a:rPr>
                <a:t>Kvalitní výukový program</a:t>
              </a:r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.</a:t>
              </a:r>
              <a:endParaRPr lang="cs-CZ" altLang="ko-KR" sz="1200" dirty="0">
                <a:solidFill>
                  <a:schemeClr val="bg1"/>
                </a:solidFill>
                <a:cs typeface="Arial" pitchFamily="34" charset="0"/>
              </a:endParaRPr>
            </a:p>
            <a:p>
              <a:pPr marL="171450" indent="-171450">
                <a:buFont typeface="Wingdings" pitchFamily="2" charset="2"/>
                <a:buChar char="ü"/>
              </a:pPr>
              <a:endParaRPr lang="cs-CZ" altLang="ko-KR" sz="1200" dirty="0">
                <a:solidFill>
                  <a:schemeClr val="bg1"/>
                </a:solidFill>
                <a:cs typeface="Arial" pitchFamily="34" charset="0"/>
              </a:endParaRPr>
            </a:p>
            <a:p>
              <a:pPr marL="171450" indent="-171450">
                <a:buFont typeface="Wingdings" pitchFamily="2" charset="2"/>
                <a:buChar char="ü"/>
              </a:pPr>
              <a:endParaRPr lang="en-US" altLang="ko-KR" sz="12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C6C3FF8-DB51-4539-9376-35B1196A03E7}"/>
              </a:ext>
            </a:extLst>
          </p:cNvPr>
          <p:cNvGrpSpPr/>
          <p:nvPr/>
        </p:nvGrpSpPr>
        <p:grpSpPr>
          <a:xfrm>
            <a:off x="8036618" y="549483"/>
            <a:ext cx="4321683" cy="3121732"/>
            <a:chOff x="3846616" y="872817"/>
            <a:chExt cx="4321683" cy="3121732"/>
          </a:xfrm>
        </p:grpSpPr>
        <p:sp>
          <p:nvSpPr>
            <p:cNvPr id="27" name="Diamond 26">
              <a:extLst>
                <a:ext uri="{FF2B5EF4-FFF2-40B4-BE49-F238E27FC236}">
                  <a16:creationId xmlns:a16="http://schemas.microsoft.com/office/drawing/2014/main" id="{207EF506-F2EA-4E70-BD9E-B8571F46D507}"/>
                </a:ext>
              </a:extLst>
            </p:cNvPr>
            <p:cNvSpPr/>
            <p:nvPr/>
          </p:nvSpPr>
          <p:spPr>
            <a:xfrm>
              <a:off x="3846616" y="872817"/>
              <a:ext cx="799368" cy="799366"/>
            </a:xfrm>
            <a:prstGeom prst="diamond">
              <a:avLst/>
            </a:prstGeom>
            <a:noFill/>
            <a:ln w="444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4413A35-13F5-4F72-AC4C-9FA0D3D9496E}"/>
                </a:ext>
              </a:extLst>
            </p:cNvPr>
            <p:cNvSpPr txBox="1"/>
            <p:nvPr/>
          </p:nvSpPr>
          <p:spPr>
            <a:xfrm>
              <a:off x="4760242" y="966476"/>
              <a:ext cx="3408057" cy="461665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cs-CZ" altLang="ko-KR" sz="2400" b="1" dirty="0">
                  <a:solidFill>
                    <a:schemeClr val="bg1"/>
                  </a:solidFill>
                  <a:cs typeface="Arial" pitchFamily="34" charset="0"/>
                </a:rPr>
                <a:t>Praxe</a:t>
              </a:r>
              <a:endParaRPr lang="ko-KR" altLang="en-US" sz="2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1AFBC79-AF2E-4DBC-8A6D-4EE546DD9C8C}"/>
                </a:ext>
              </a:extLst>
            </p:cNvPr>
            <p:cNvSpPr txBox="1"/>
            <p:nvPr/>
          </p:nvSpPr>
          <p:spPr>
            <a:xfrm>
              <a:off x="4760242" y="1378448"/>
              <a:ext cx="2639636" cy="2616101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marL="171450" indent="-171450">
                <a:buFont typeface="Wingdings" pitchFamily="2" charset="2"/>
                <a:buChar char="ü"/>
              </a:pPr>
              <a:r>
                <a:rPr lang="cs-CZ" altLang="ko-KR" sz="1400" dirty="0">
                  <a:solidFill>
                    <a:schemeClr val="bg1"/>
                  </a:solidFill>
                  <a:cs typeface="Arial" pitchFamily="34" charset="0"/>
                </a:rPr>
                <a:t>Během studia </a:t>
              </a:r>
              <a:r>
                <a:rPr lang="cs-CZ" altLang="ko-KR" sz="1400" dirty="0" smtClean="0">
                  <a:solidFill>
                    <a:schemeClr val="bg1"/>
                  </a:solidFill>
                  <a:cs typeface="Arial" pitchFamily="34" charset="0"/>
                </a:rPr>
                <a:t>budeš mít možnost získat pracovní zkušenosti v různých provozovnách odborného výcviku</a:t>
              </a:r>
              <a:r>
                <a:rPr lang="en-US" altLang="ko-KR" sz="1400" dirty="0" smtClean="0">
                  <a:solidFill>
                    <a:schemeClr val="bg1"/>
                  </a:solidFill>
                  <a:cs typeface="Arial" pitchFamily="34" charset="0"/>
                </a:rPr>
                <a:t>.</a:t>
              </a:r>
              <a:endParaRPr lang="en-US" altLang="ko-KR" sz="1400" dirty="0">
                <a:solidFill>
                  <a:schemeClr val="bg1"/>
                </a:solidFill>
                <a:cs typeface="Arial" pitchFamily="34" charset="0"/>
              </a:endParaRPr>
            </a:p>
            <a:p>
              <a:pPr marL="171450" indent="-171450">
                <a:buFont typeface="Wingdings" pitchFamily="2" charset="2"/>
                <a:buChar char="ü"/>
              </a:pPr>
              <a:r>
                <a:rPr lang="cs-CZ" altLang="ko-KR" sz="1400" dirty="0" smtClean="0">
                  <a:solidFill>
                    <a:schemeClr val="bg1"/>
                  </a:solidFill>
                  <a:cs typeface="Arial" pitchFamily="34" charset="0"/>
                </a:rPr>
                <a:t>Úspěšní žáci mají možnost být v rámci odborného výcviku zajímavě finančně ohodnoceni nebo získat zajímavou brigádu. . </a:t>
              </a:r>
              <a:endParaRPr lang="en-US" altLang="ko-KR" sz="1400" dirty="0">
                <a:solidFill>
                  <a:schemeClr val="bg1"/>
                </a:solidFill>
                <a:cs typeface="Arial" pitchFamily="34" charset="0"/>
              </a:endParaRPr>
            </a:p>
            <a:p>
              <a:pPr marL="171450" indent="-171450">
                <a:buFont typeface="Wingdings" pitchFamily="2" charset="2"/>
                <a:buChar char="ü"/>
              </a:pPr>
              <a:endParaRPr lang="en-US" altLang="ko-KR" sz="1200" dirty="0">
                <a:solidFill>
                  <a:schemeClr val="bg1"/>
                </a:solidFill>
                <a:cs typeface="Arial" pitchFamily="34" charset="0"/>
              </a:endParaRPr>
            </a:p>
            <a:p>
              <a:endParaRPr lang="en-US" altLang="ko-KR" sz="12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3CA64DFB-D88E-43F7-862F-9820B5925BAD}"/>
              </a:ext>
            </a:extLst>
          </p:cNvPr>
          <p:cNvGrpSpPr/>
          <p:nvPr/>
        </p:nvGrpSpPr>
        <p:grpSpPr>
          <a:xfrm>
            <a:off x="4187729" y="3640412"/>
            <a:ext cx="3324746" cy="2871942"/>
            <a:chOff x="3846616" y="872817"/>
            <a:chExt cx="3324746" cy="2871942"/>
          </a:xfrm>
        </p:grpSpPr>
        <p:sp>
          <p:nvSpPr>
            <p:cNvPr id="48" name="Diamond 47">
              <a:extLst>
                <a:ext uri="{FF2B5EF4-FFF2-40B4-BE49-F238E27FC236}">
                  <a16:creationId xmlns:a16="http://schemas.microsoft.com/office/drawing/2014/main" id="{8A4CDE25-21D5-451D-83B1-54E25F360817}"/>
                </a:ext>
              </a:extLst>
            </p:cNvPr>
            <p:cNvSpPr/>
            <p:nvPr/>
          </p:nvSpPr>
          <p:spPr>
            <a:xfrm>
              <a:off x="3846616" y="872817"/>
              <a:ext cx="799368" cy="799366"/>
            </a:xfrm>
            <a:prstGeom prst="diamond">
              <a:avLst/>
            </a:prstGeom>
            <a:noFill/>
            <a:ln w="444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D2F5893-3667-49FA-99E3-240754F3F776}"/>
                </a:ext>
              </a:extLst>
            </p:cNvPr>
            <p:cNvSpPr txBox="1"/>
            <p:nvPr/>
          </p:nvSpPr>
          <p:spPr>
            <a:xfrm>
              <a:off x="4760242" y="1041668"/>
              <a:ext cx="2411120" cy="461665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cs-CZ" altLang="ko-KR" sz="2400" b="1" dirty="0">
                  <a:solidFill>
                    <a:schemeClr val="bg1"/>
                  </a:solidFill>
                  <a:cs typeface="Arial" pitchFamily="34" charset="0"/>
                </a:rPr>
                <a:t>Uplatnění</a:t>
              </a:r>
              <a:endParaRPr lang="ko-KR" altLang="en-US" sz="2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FBDCDFFF-362B-487E-87AA-7E8AFBAED89E}"/>
                </a:ext>
              </a:extLst>
            </p:cNvPr>
            <p:cNvSpPr txBox="1"/>
            <p:nvPr/>
          </p:nvSpPr>
          <p:spPr>
            <a:xfrm>
              <a:off x="4503426" y="1497990"/>
              <a:ext cx="2639636" cy="2246769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marL="171450" indent="-171450">
                <a:buFont typeface="Wingdings" pitchFamily="2" charset="2"/>
                <a:buChar char="ü"/>
              </a:pPr>
              <a:r>
                <a:rPr lang="cs-CZ" altLang="ko-KR" sz="1400" dirty="0" smtClean="0">
                  <a:solidFill>
                    <a:schemeClr val="bg1"/>
                  </a:solidFill>
                  <a:cs typeface="Arial" pitchFamily="34" charset="0"/>
                </a:rPr>
                <a:t>Provozovny zaměřené na veřejné stravování.</a:t>
              </a:r>
            </a:p>
            <a:p>
              <a:pPr marL="171450" indent="-171450">
                <a:buFont typeface="Wingdings" pitchFamily="2" charset="2"/>
                <a:buChar char="ü"/>
              </a:pPr>
              <a:r>
                <a:rPr lang="cs-CZ" altLang="ko-KR" sz="1400" dirty="0" smtClean="0">
                  <a:solidFill>
                    <a:schemeClr val="bg1"/>
                  </a:solidFill>
                  <a:cs typeface="Arial" pitchFamily="34" charset="0"/>
                </a:rPr>
                <a:t>Zdravotnické </a:t>
              </a:r>
              <a:r>
                <a:rPr lang="cs-CZ" altLang="ko-KR" sz="1400" dirty="0">
                  <a:solidFill>
                    <a:schemeClr val="bg1"/>
                  </a:solidFill>
                  <a:cs typeface="Arial" pitchFamily="34" charset="0"/>
                </a:rPr>
                <a:t>a sociální zařízení</a:t>
              </a:r>
              <a:r>
                <a:rPr lang="en-US" altLang="ko-KR" sz="1400" dirty="0">
                  <a:solidFill>
                    <a:schemeClr val="bg1"/>
                  </a:solidFill>
                  <a:cs typeface="Arial" pitchFamily="34" charset="0"/>
                </a:rPr>
                <a:t>.</a:t>
              </a:r>
            </a:p>
            <a:p>
              <a:pPr marL="171450" indent="-171450">
                <a:buFont typeface="Wingdings" pitchFamily="2" charset="2"/>
                <a:buChar char="ü"/>
              </a:pPr>
              <a:r>
                <a:rPr lang="cs-CZ" altLang="ko-KR" sz="1400" dirty="0" smtClean="0">
                  <a:solidFill>
                    <a:schemeClr val="bg1"/>
                  </a:solidFill>
                  <a:cs typeface="Arial" pitchFamily="34" charset="0"/>
                </a:rPr>
                <a:t>Ubytovací </a:t>
              </a:r>
              <a:r>
                <a:rPr lang="cs-CZ" altLang="ko-KR" sz="1400" dirty="0">
                  <a:solidFill>
                    <a:schemeClr val="bg1"/>
                  </a:solidFill>
                  <a:cs typeface="Arial" pitchFamily="34" charset="0"/>
                </a:rPr>
                <a:t>zařízení, kanceláře</a:t>
              </a:r>
              <a:r>
                <a:rPr lang="en-US" altLang="ko-KR" sz="1400" dirty="0">
                  <a:solidFill>
                    <a:schemeClr val="bg1"/>
                  </a:solidFill>
                  <a:cs typeface="Arial" pitchFamily="34" charset="0"/>
                </a:rPr>
                <a:t>.</a:t>
              </a:r>
            </a:p>
            <a:p>
              <a:pPr marL="171450" indent="-171450">
                <a:buFont typeface="Wingdings" pitchFamily="2" charset="2"/>
                <a:buChar char="ü"/>
              </a:pPr>
              <a:r>
                <a:rPr lang="cs-CZ" altLang="ko-KR" sz="1400" dirty="0" smtClean="0">
                  <a:solidFill>
                    <a:schemeClr val="bg1"/>
                  </a:solidFill>
                  <a:cs typeface="Arial" pitchFamily="34" charset="0"/>
                </a:rPr>
                <a:t>Provozovny zaměřené na péči o prádlo.</a:t>
              </a:r>
            </a:p>
            <a:p>
              <a:pPr marL="171450" indent="-171450">
                <a:buFont typeface="Wingdings" pitchFamily="2" charset="2"/>
                <a:buChar char="ü"/>
              </a:pPr>
              <a:r>
                <a:rPr lang="cs-CZ" altLang="ko-KR" sz="1400" dirty="0" smtClean="0">
                  <a:solidFill>
                    <a:schemeClr val="bg1"/>
                  </a:solidFill>
                  <a:cs typeface="Arial" pitchFamily="34" charset="0"/>
                </a:rPr>
                <a:t>Provozovny s požadavkem na výuční list – prodejny, fabriky, aj.</a:t>
              </a:r>
              <a:endParaRPr lang="cs-CZ" altLang="ko-KR" sz="14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150B335-E5C6-4EAC-A11F-2F09D111E623}"/>
              </a:ext>
            </a:extLst>
          </p:cNvPr>
          <p:cNvGrpSpPr/>
          <p:nvPr/>
        </p:nvGrpSpPr>
        <p:grpSpPr>
          <a:xfrm>
            <a:off x="4158376" y="430169"/>
            <a:ext cx="3508123" cy="2578033"/>
            <a:chOff x="3846616" y="827266"/>
            <a:chExt cx="3508123" cy="2578033"/>
          </a:xfrm>
        </p:grpSpPr>
        <p:sp>
          <p:nvSpPr>
            <p:cNvPr id="53" name="Diamond 52">
              <a:extLst>
                <a:ext uri="{FF2B5EF4-FFF2-40B4-BE49-F238E27FC236}">
                  <a16:creationId xmlns:a16="http://schemas.microsoft.com/office/drawing/2014/main" id="{13E025DE-1D91-439B-9A97-7D148D1B8004}"/>
                </a:ext>
              </a:extLst>
            </p:cNvPr>
            <p:cNvSpPr/>
            <p:nvPr/>
          </p:nvSpPr>
          <p:spPr>
            <a:xfrm>
              <a:off x="3846616" y="872817"/>
              <a:ext cx="799368" cy="799366"/>
            </a:xfrm>
            <a:prstGeom prst="diamond">
              <a:avLst/>
            </a:prstGeom>
            <a:noFill/>
            <a:ln w="444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18FE47D2-C5DA-4F82-9F85-EDD78275A858}"/>
                </a:ext>
              </a:extLst>
            </p:cNvPr>
            <p:cNvSpPr txBox="1"/>
            <p:nvPr/>
          </p:nvSpPr>
          <p:spPr>
            <a:xfrm>
              <a:off x="4726622" y="827266"/>
              <a:ext cx="2525375" cy="830997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cs-CZ" altLang="ko-KR" sz="2400" b="1" dirty="0">
                  <a:solidFill>
                    <a:schemeClr val="bg1"/>
                  </a:solidFill>
                  <a:cs typeface="Arial" pitchFamily="34" charset="0"/>
                </a:rPr>
                <a:t>Orientace na trhu práce</a:t>
              </a:r>
              <a:endParaRPr lang="ko-KR" altLang="en-US" sz="2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5E3D40C6-414F-4630-8B6A-D8B2BC9CBF9F}"/>
                </a:ext>
              </a:extLst>
            </p:cNvPr>
            <p:cNvSpPr txBox="1"/>
            <p:nvPr/>
          </p:nvSpPr>
          <p:spPr>
            <a:xfrm>
              <a:off x="4715103" y="1620195"/>
              <a:ext cx="2639636" cy="1785104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marL="171450" indent="-171450">
                <a:buFont typeface="Wingdings" pitchFamily="2" charset="2"/>
                <a:buChar char="ü"/>
              </a:pPr>
              <a:r>
                <a:rPr lang="cs-CZ" altLang="ko-KR" sz="1400" dirty="0">
                  <a:solidFill>
                    <a:schemeClr val="bg1"/>
                  </a:solidFill>
                  <a:cs typeface="Arial" pitchFamily="34" charset="0"/>
                </a:rPr>
                <a:t>Získáš </a:t>
              </a:r>
              <a:r>
                <a:rPr lang="cs-CZ" altLang="ko-KR" sz="1400" dirty="0" smtClean="0">
                  <a:solidFill>
                    <a:schemeClr val="bg1"/>
                  </a:solidFill>
                  <a:cs typeface="Arial" pitchFamily="34" charset="0"/>
                </a:rPr>
                <a:t>výuční list, který ti umožní lépe se uplatnit na trhu práce</a:t>
              </a:r>
              <a:r>
                <a:rPr lang="en-US" altLang="ko-KR" sz="1400" dirty="0" smtClean="0">
                  <a:solidFill>
                    <a:schemeClr val="bg1"/>
                  </a:solidFill>
                  <a:cs typeface="Arial" pitchFamily="34" charset="0"/>
                </a:rPr>
                <a:t>.</a:t>
              </a:r>
              <a:endParaRPr lang="en-US" altLang="ko-KR" sz="1400" dirty="0">
                <a:solidFill>
                  <a:schemeClr val="bg1"/>
                </a:solidFill>
                <a:cs typeface="Arial" pitchFamily="34" charset="0"/>
              </a:endParaRPr>
            </a:p>
            <a:p>
              <a:pPr marL="171450" indent="-171450">
                <a:buFont typeface="Wingdings" pitchFamily="2" charset="2"/>
                <a:buChar char="ü"/>
              </a:pPr>
              <a:r>
                <a:rPr lang="cs-CZ" altLang="ko-KR" sz="1400" dirty="0">
                  <a:solidFill>
                    <a:schemeClr val="bg1"/>
                  </a:solidFill>
                  <a:cs typeface="Arial" pitchFamily="34" charset="0"/>
                </a:rPr>
                <a:t>Budeš se umět orientovat na trhu práce a dokážeš si tak vybrat pro tebe tu nejvhodnější</a:t>
              </a:r>
              <a:r>
                <a:rPr lang="en-US" altLang="ko-KR" sz="1400" dirty="0">
                  <a:solidFill>
                    <a:schemeClr val="bg1"/>
                  </a:solidFill>
                  <a:cs typeface="Arial" pitchFamily="34" charset="0"/>
                </a:rPr>
                <a:t>.</a:t>
              </a:r>
            </a:p>
            <a:p>
              <a:pPr marL="171450" indent="-171450">
                <a:buFont typeface="Wingdings" pitchFamily="2" charset="2"/>
                <a:buChar char="ü"/>
              </a:pPr>
              <a:endParaRPr lang="en-US" altLang="ko-KR" sz="12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53E183A-8E39-43CC-989E-06F3566EE608}"/>
              </a:ext>
            </a:extLst>
          </p:cNvPr>
          <p:cNvGrpSpPr/>
          <p:nvPr/>
        </p:nvGrpSpPr>
        <p:grpSpPr>
          <a:xfrm flipH="1">
            <a:off x="113441" y="205676"/>
            <a:ext cx="3092801" cy="6501093"/>
            <a:chOff x="1525348" y="1579815"/>
            <a:chExt cx="6070988" cy="14476999"/>
          </a:xfrm>
        </p:grpSpPr>
        <p:sp>
          <p:nvSpPr>
            <p:cNvPr id="35" name="Rectangle 5">
              <a:extLst>
                <a:ext uri="{FF2B5EF4-FFF2-40B4-BE49-F238E27FC236}">
                  <a16:creationId xmlns:a16="http://schemas.microsoft.com/office/drawing/2014/main" id="{22C1503C-435D-499A-9ACA-0C3A35F94C88}"/>
                </a:ext>
              </a:extLst>
            </p:cNvPr>
            <p:cNvSpPr/>
            <p:nvPr/>
          </p:nvSpPr>
          <p:spPr>
            <a:xfrm>
              <a:off x="3268738" y="2309739"/>
              <a:ext cx="2598977" cy="2031775"/>
            </a:xfrm>
            <a:custGeom>
              <a:avLst/>
              <a:gdLst>
                <a:gd name="connsiteX0" fmla="*/ 0 w 2897024"/>
                <a:gd name="connsiteY0" fmla="*/ 0 h 2264776"/>
                <a:gd name="connsiteX1" fmla="*/ 2897024 w 2897024"/>
                <a:gd name="connsiteY1" fmla="*/ 0 h 2264776"/>
                <a:gd name="connsiteX2" fmla="*/ 2897024 w 2897024"/>
                <a:gd name="connsiteY2" fmla="*/ 1891127 h 2264776"/>
                <a:gd name="connsiteX3" fmla="*/ 2606215 w 2897024"/>
                <a:gd name="connsiteY3" fmla="*/ 1863893 h 2264776"/>
                <a:gd name="connsiteX4" fmla="*/ 1449884 w 2897024"/>
                <a:gd name="connsiteY4" fmla="*/ 2264776 h 2264776"/>
                <a:gd name="connsiteX5" fmla="*/ 462219 w 2897024"/>
                <a:gd name="connsiteY5" fmla="*/ 1863893 h 2264776"/>
                <a:gd name="connsiteX6" fmla="*/ 0 w 2897024"/>
                <a:gd name="connsiteY6" fmla="*/ 1931001 h 2264776"/>
                <a:gd name="connsiteX7" fmla="*/ 0 w 2897024"/>
                <a:gd name="connsiteY7" fmla="*/ 0 h 2264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97024" h="2264776">
                  <a:moveTo>
                    <a:pt x="0" y="0"/>
                  </a:moveTo>
                  <a:lnTo>
                    <a:pt x="2897024" y="0"/>
                  </a:lnTo>
                  <a:lnTo>
                    <a:pt x="2897024" y="1891127"/>
                  </a:lnTo>
                  <a:cubicBezTo>
                    <a:pt x="2802822" y="1872712"/>
                    <a:pt x="2847405" y="1801618"/>
                    <a:pt x="2606215" y="1863893"/>
                  </a:cubicBezTo>
                  <a:cubicBezTo>
                    <a:pt x="2365025" y="1926168"/>
                    <a:pt x="1736930" y="2014603"/>
                    <a:pt x="1449884" y="2264776"/>
                  </a:cubicBezTo>
                  <a:cubicBezTo>
                    <a:pt x="1164010" y="2014157"/>
                    <a:pt x="872259" y="1863893"/>
                    <a:pt x="462219" y="1863893"/>
                  </a:cubicBezTo>
                  <a:cubicBezTo>
                    <a:pt x="301614" y="1863893"/>
                    <a:pt x="146393" y="1886946"/>
                    <a:pt x="0" y="193100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8" name="Rectangle 5">
              <a:extLst>
                <a:ext uri="{FF2B5EF4-FFF2-40B4-BE49-F238E27FC236}">
                  <a16:creationId xmlns:a16="http://schemas.microsoft.com/office/drawing/2014/main" id="{76F48300-FCD3-4E60-BD9D-5534635ECAA1}"/>
                </a:ext>
              </a:extLst>
            </p:cNvPr>
            <p:cNvSpPr/>
            <p:nvPr/>
          </p:nvSpPr>
          <p:spPr>
            <a:xfrm>
              <a:off x="3268739" y="2704966"/>
              <a:ext cx="2598977" cy="977877"/>
            </a:xfrm>
            <a:custGeom>
              <a:avLst/>
              <a:gdLst/>
              <a:ahLst/>
              <a:cxnLst/>
              <a:rect l="l" t="t" r="r" b="b"/>
              <a:pathLst>
                <a:path w="648072" h="243840">
                  <a:moveTo>
                    <a:pt x="0" y="0"/>
                  </a:moveTo>
                  <a:lnTo>
                    <a:pt x="648072" y="0"/>
                  </a:lnTo>
                  <a:lnTo>
                    <a:pt x="648072" y="146327"/>
                  </a:lnTo>
                  <a:lnTo>
                    <a:pt x="359596" y="243840"/>
                  </a:lnTo>
                  <a:lnTo>
                    <a:pt x="0" y="128585"/>
                  </a:ln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9" name="Freeform 22">
              <a:extLst>
                <a:ext uri="{FF2B5EF4-FFF2-40B4-BE49-F238E27FC236}">
                  <a16:creationId xmlns:a16="http://schemas.microsoft.com/office/drawing/2014/main" id="{D9783271-0C06-40FC-B794-21318E279C25}"/>
                </a:ext>
              </a:extLst>
            </p:cNvPr>
            <p:cNvSpPr/>
            <p:nvPr/>
          </p:nvSpPr>
          <p:spPr>
            <a:xfrm>
              <a:off x="1525348" y="1579815"/>
              <a:ext cx="6070988" cy="1788714"/>
            </a:xfrm>
            <a:custGeom>
              <a:avLst/>
              <a:gdLst>
                <a:gd name="connsiteX0" fmla="*/ 762000 w 1513840"/>
                <a:gd name="connsiteY0" fmla="*/ 0 h 487680"/>
                <a:gd name="connsiteX1" fmla="*/ 0 w 1513840"/>
                <a:gd name="connsiteY1" fmla="*/ 233680 h 487680"/>
                <a:gd name="connsiteX2" fmla="*/ 792480 w 1513840"/>
                <a:gd name="connsiteY2" fmla="*/ 487680 h 487680"/>
                <a:gd name="connsiteX3" fmla="*/ 1513840 w 1513840"/>
                <a:gd name="connsiteY3" fmla="*/ 243840 h 487680"/>
                <a:gd name="connsiteX4" fmla="*/ 762000 w 1513840"/>
                <a:gd name="connsiteY4" fmla="*/ 0 h 487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3840" h="487680">
                  <a:moveTo>
                    <a:pt x="762000" y="0"/>
                  </a:moveTo>
                  <a:lnTo>
                    <a:pt x="0" y="233680"/>
                  </a:lnTo>
                  <a:lnTo>
                    <a:pt x="792480" y="487680"/>
                  </a:lnTo>
                  <a:lnTo>
                    <a:pt x="1513840" y="243840"/>
                  </a:lnTo>
                  <a:lnTo>
                    <a:pt x="7620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BD223A0A-28A7-4390-BE61-0FC043A7C4F3}"/>
                </a:ext>
              </a:extLst>
            </p:cNvPr>
            <p:cNvCxnSpPr>
              <a:cxnSpLocks/>
            </p:cNvCxnSpPr>
            <p:nvPr/>
          </p:nvCxnSpPr>
          <p:spPr>
            <a:xfrm>
              <a:off x="4662701" y="2187505"/>
              <a:ext cx="1695374" cy="652907"/>
            </a:xfrm>
            <a:prstGeom prst="line">
              <a:avLst/>
            </a:prstGeom>
            <a:solidFill>
              <a:schemeClr val="accent4"/>
            </a:solidFill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98BF22D9-B275-45EE-80EF-176A0493B434}"/>
                </a:ext>
              </a:extLst>
            </p:cNvPr>
            <p:cNvCxnSpPr>
              <a:cxnSpLocks/>
            </p:cNvCxnSpPr>
            <p:nvPr/>
          </p:nvCxnSpPr>
          <p:spPr>
            <a:xfrm>
              <a:off x="6364692" y="2816615"/>
              <a:ext cx="30728" cy="13240199"/>
            </a:xfrm>
            <a:prstGeom prst="line">
              <a:avLst/>
            </a:prstGeom>
            <a:solidFill>
              <a:schemeClr val="accent4"/>
            </a:solidFill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D5B50F87-B224-4D7B-9BE1-81DCAA02EFFF}"/>
              </a:ext>
            </a:extLst>
          </p:cNvPr>
          <p:cNvCxnSpPr>
            <a:cxnSpLocks/>
          </p:cNvCxnSpPr>
          <p:nvPr/>
        </p:nvCxnSpPr>
        <p:spPr>
          <a:xfrm flipH="1" flipV="1">
            <a:off x="3969915" y="329997"/>
            <a:ext cx="7726785" cy="10582"/>
          </a:xfrm>
          <a:prstGeom prst="line">
            <a:avLst/>
          </a:prstGeom>
          <a:solidFill>
            <a:schemeClr val="accent4"/>
          </a:solidFill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72FEC449-1B88-4A6D-AB31-941DA8EE5CA7}"/>
              </a:ext>
            </a:extLst>
          </p:cNvPr>
          <p:cNvSpPr/>
          <p:nvPr/>
        </p:nvSpPr>
        <p:spPr>
          <a:xfrm flipH="1">
            <a:off x="3852369" y="2038055"/>
            <a:ext cx="235095" cy="429805"/>
          </a:xfrm>
          <a:custGeom>
            <a:avLst/>
            <a:gdLst>
              <a:gd name="connsiteX0" fmla="*/ 235095 w 235095"/>
              <a:gd name="connsiteY0" fmla="*/ 429805 h 429805"/>
              <a:gd name="connsiteX1" fmla="*/ 142960 w 235095"/>
              <a:gd name="connsiteY1" fmla="*/ 109986 h 429805"/>
              <a:gd name="connsiteX2" fmla="*/ 160155 w 235095"/>
              <a:gd name="connsiteY2" fmla="*/ 102863 h 429805"/>
              <a:gd name="connsiteX3" fmla="*/ 177804 w 235095"/>
              <a:gd name="connsiteY3" fmla="*/ 60256 h 429805"/>
              <a:gd name="connsiteX4" fmla="*/ 117548 w 235095"/>
              <a:gd name="connsiteY4" fmla="*/ 0 h 429805"/>
              <a:gd name="connsiteX5" fmla="*/ 57292 w 235095"/>
              <a:gd name="connsiteY5" fmla="*/ 60256 h 429805"/>
              <a:gd name="connsiteX6" fmla="*/ 74941 w 235095"/>
              <a:gd name="connsiteY6" fmla="*/ 102863 h 429805"/>
              <a:gd name="connsiteX7" fmla="*/ 92135 w 235095"/>
              <a:gd name="connsiteY7" fmla="*/ 109985 h 429805"/>
              <a:gd name="connsiteX8" fmla="*/ 0 w 235095"/>
              <a:gd name="connsiteY8" fmla="*/ 429805 h 429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095" h="429805">
                <a:moveTo>
                  <a:pt x="235095" y="429805"/>
                </a:moveTo>
                <a:lnTo>
                  <a:pt x="142960" y="109986"/>
                </a:lnTo>
                <a:lnTo>
                  <a:pt x="160155" y="102863"/>
                </a:lnTo>
                <a:cubicBezTo>
                  <a:pt x="171060" y="91959"/>
                  <a:pt x="177804" y="76895"/>
                  <a:pt x="177804" y="60256"/>
                </a:cubicBezTo>
                <a:cubicBezTo>
                  <a:pt x="177804" y="26978"/>
                  <a:pt x="150826" y="0"/>
                  <a:pt x="117548" y="0"/>
                </a:cubicBezTo>
                <a:cubicBezTo>
                  <a:pt x="84270" y="0"/>
                  <a:pt x="57292" y="26978"/>
                  <a:pt x="57292" y="60256"/>
                </a:cubicBezTo>
                <a:cubicBezTo>
                  <a:pt x="57292" y="76895"/>
                  <a:pt x="64037" y="91959"/>
                  <a:pt x="74941" y="102863"/>
                </a:cubicBezTo>
                <a:lnTo>
                  <a:pt x="92135" y="109985"/>
                </a:lnTo>
                <a:lnTo>
                  <a:pt x="0" y="42980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2701"/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5D8868CC-DBF1-4BBA-B2B6-435B2C4AB141}"/>
              </a:ext>
            </a:extLst>
          </p:cNvPr>
          <p:cNvCxnSpPr>
            <a:cxnSpLocks/>
          </p:cNvCxnSpPr>
          <p:nvPr/>
        </p:nvCxnSpPr>
        <p:spPr>
          <a:xfrm flipH="1" flipV="1">
            <a:off x="648400" y="6654814"/>
            <a:ext cx="11048300" cy="51955"/>
          </a:xfrm>
          <a:prstGeom prst="line">
            <a:avLst/>
          </a:prstGeom>
          <a:solidFill>
            <a:schemeClr val="accent4"/>
          </a:solidFill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3249D88A-9C39-4C00-B90A-4806B6B00545}"/>
              </a:ext>
            </a:extLst>
          </p:cNvPr>
          <p:cNvCxnSpPr>
            <a:cxnSpLocks/>
          </p:cNvCxnSpPr>
          <p:nvPr/>
        </p:nvCxnSpPr>
        <p:spPr>
          <a:xfrm>
            <a:off x="11696700" y="329997"/>
            <a:ext cx="0" cy="6376772"/>
          </a:xfrm>
          <a:prstGeom prst="line">
            <a:avLst/>
          </a:prstGeom>
          <a:solidFill>
            <a:schemeClr val="accent4"/>
          </a:solidFill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CC75DAE8-427A-4958-8199-CE6C0E8671E3}"/>
              </a:ext>
            </a:extLst>
          </p:cNvPr>
          <p:cNvCxnSpPr>
            <a:cxnSpLocks/>
          </p:cNvCxnSpPr>
          <p:nvPr/>
        </p:nvCxnSpPr>
        <p:spPr>
          <a:xfrm>
            <a:off x="3968563" y="329997"/>
            <a:ext cx="1353" cy="1717583"/>
          </a:xfrm>
          <a:prstGeom prst="line">
            <a:avLst/>
          </a:prstGeom>
          <a:solidFill>
            <a:schemeClr val="accent4"/>
          </a:solidFill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11">
            <a:extLst>
              <a:ext uri="{FF2B5EF4-FFF2-40B4-BE49-F238E27FC236}">
                <a16:creationId xmlns:a16="http://schemas.microsoft.com/office/drawing/2014/main" id="{804C7E96-685D-4F61-9BCC-ECEFD8A739CC}"/>
              </a:ext>
            </a:extLst>
          </p:cNvPr>
          <p:cNvGrpSpPr/>
          <p:nvPr/>
        </p:nvGrpSpPr>
        <p:grpSpPr>
          <a:xfrm>
            <a:off x="4309427" y="674843"/>
            <a:ext cx="482828" cy="429964"/>
            <a:chOff x="6804248" y="2144238"/>
            <a:chExt cx="1305367" cy="1162445"/>
          </a:xfrm>
          <a:solidFill>
            <a:schemeClr val="bg1"/>
          </a:solidFill>
        </p:grpSpPr>
        <p:sp>
          <p:nvSpPr>
            <p:cNvPr id="45" name="Oval 1">
              <a:extLst>
                <a:ext uri="{FF2B5EF4-FFF2-40B4-BE49-F238E27FC236}">
                  <a16:creationId xmlns:a16="http://schemas.microsoft.com/office/drawing/2014/main" id="{C3D84BEB-80F5-4DD1-BBA3-81CC9966A854}"/>
                </a:ext>
              </a:extLst>
            </p:cNvPr>
            <p:cNvSpPr/>
            <p:nvPr/>
          </p:nvSpPr>
          <p:spPr>
            <a:xfrm flipH="1">
              <a:off x="6804248" y="2144238"/>
              <a:ext cx="1305367" cy="580151"/>
            </a:xfrm>
            <a:custGeom>
              <a:avLst/>
              <a:gdLst/>
              <a:ahLst/>
              <a:cxnLst/>
              <a:rect l="l" t="t" r="r" b="b"/>
              <a:pathLst>
                <a:path w="2952328" h="1312117">
                  <a:moveTo>
                    <a:pt x="0" y="1083508"/>
                  </a:moveTo>
                  <a:lnTo>
                    <a:pt x="0" y="1312117"/>
                  </a:lnTo>
                  <a:lnTo>
                    <a:pt x="326584" y="1266395"/>
                  </a:lnTo>
                  <a:lnTo>
                    <a:pt x="326584" y="1129230"/>
                  </a:lnTo>
                  <a:close/>
                  <a:moveTo>
                    <a:pt x="2952328" y="1083508"/>
                  </a:moveTo>
                  <a:lnTo>
                    <a:pt x="2625744" y="1129230"/>
                  </a:lnTo>
                  <a:lnTo>
                    <a:pt x="2625744" y="1266395"/>
                  </a:lnTo>
                  <a:lnTo>
                    <a:pt x="2952328" y="1312117"/>
                  </a:lnTo>
                  <a:close/>
                  <a:moveTo>
                    <a:pt x="602354" y="225997"/>
                  </a:moveTo>
                  <a:lnTo>
                    <a:pt x="427229" y="372943"/>
                  </a:lnTo>
                  <a:lnTo>
                    <a:pt x="672178" y="593732"/>
                  </a:lnTo>
                  <a:lnTo>
                    <a:pt x="777253" y="505564"/>
                  </a:lnTo>
                  <a:close/>
                  <a:moveTo>
                    <a:pt x="2333760" y="225997"/>
                  </a:moveTo>
                  <a:lnTo>
                    <a:pt x="2158860" y="505564"/>
                  </a:lnTo>
                  <a:lnTo>
                    <a:pt x="2263935" y="593732"/>
                  </a:lnTo>
                  <a:lnTo>
                    <a:pt x="2508884" y="372943"/>
                  </a:lnTo>
                  <a:close/>
                  <a:moveTo>
                    <a:pt x="1614138" y="0"/>
                  </a:moveTo>
                  <a:lnTo>
                    <a:pt x="1385529" y="0"/>
                  </a:lnTo>
                  <a:lnTo>
                    <a:pt x="1431251" y="326584"/>
                  </a:lnTo>
                  <a:lnTo>
                    <a:pt x="1568416" y="326584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60" name="Oval 1">
              <a:extLst>
                <a:ext uri="{FF2B5EF4-FFF2-40B4-BE49-F238E27FC236}">
                  <a16:creationId xmlns:a16="http://schemas.microsoft.com/office/drawing/2014/main" id="{4BF4CC67-0343-46ED-90B9-6D81C492619A}"/>
                </a:ext>
              </a:extLst>
            </p:cNvPr>
            <p:cNvSpPr/>
            <p:nvPr/>
          </p:nvSpPr>
          <p:spPr>
            <a:xfrm flipH="1">
              <a:off x="7023065" y="2349405"/>
              <a:ext cx="867734" cy="957278"/>
            </a:xfrm>
            <a:custGeom>
              <a:avLst/>
              <a:gdLst/>
              <a:ahLst/>
              <a:cxnLst/>
              <a:rect l="l" t="t" r="r" b="b"/>
              <a:pathLst>
                <a:path w="1962541" h="2165060">
                  <a:moveTo>
                    <a:pt x="983432" y="198538"/>
                  </a:moveTo>
                  <a:cubicBezTo>
                    <a:pt x="1424692" y="199056"/>
                    <a:pt x="1782226" y="556942"/>
                    <a:pt x="1782226" y="998335"/>
                  </a:cubicBezTo>
                  <a:cubicBezTo>
                    <a:pt x="1782226" y="1297141"/>
                    <a:pt x="1568968" y="1592048"/>
                    <a:pt x="1401058" y="1726777"/>
                  </a:cubicBezTo>
                  <a:cubicBezTo>
                    <a:pt x="1324499" y="1815355"/>
                    <a:pt x="1330568" y="1817170"/>
                    <a:pt x="1299456" y="1930538"/>
                  </a:cubicBezTo>
                  <a:cubicBezTo>
                    <a:pt x="1287062" y="2010030"/>
                    <a:pt x="1312171" y="2017975"/>
                    <a:pt x="1240941" y="2022107"/>
                  </a:cubicBezTo>
                  <a:lnTo>
                    <a:pt x="1199256" y="2021773"/>
                  </a:lnTo>
                  <a:lnTo>
                    <a:pt x="1196081" y="2038665"/>
                  </a:lnTo>
                  <a:lnTo>
                    <a:pt x="738881" y="2038665"/>
                  </a:lnTo>
                  <a:lnTo>
                    <a:pt x="735747" y="2021994"/>
                  </a:lnTo>
                  <a:lnTo>
                    <a:pt x="721599" y="2022107"/>
                  </a:lnTo>
                  <a:cubicBezTo>
                    <a:pt x="650369" y="2017975"/>
                    <a:pt x="675479" y="2010030"/>
                    <a:pt x="663084" y="1930538"/>
                  </a:cubicBezTo>
                  <a:cubicBezTo>
                    <a:pt x="631973" y="1817170"/>
                    <a:pt x="638043" y="1815355"/>
                    <a:pt x="561482" y="1726777"/>
                  </a:cubicBezTo>
                  <a:cubicBezTo>
                    <a:pt x="393573" y="1592048"/>
                    <a:pt x="180314" y="1297141"/>
                    <a:pt x="180314" y="998335"/>
                  </a:cubicBezTo>
                  <a:cubicBezTo>
                    <a:pt x="180314" y="556942"/>
                    <a:pt x="537849" y="199056"/>
                    <a:pt x="979110" y="198538"/>
                  </a:cubicBezTo>
                  <a:lnTo>
                    <a:pt x="979110" y="198736"/>
                  </a:lnTo>
                  <a:lnTo>
                    <a:pt x="981272" y="198569"/>
                  </a:lnTo>
                  <a:lnTo>
                    <a:pt x="983432" y="198736"/>
                  </a:lnTo>
                  <a:close/>
                  <a:moveTo>
                    <a:pt x="983110" y="0"/>
                  </a:moveTo>
                  <a:lnTo>
                    <a:pt x="981272" y="142"/>
                  </a:lnTo>
                  <a:lnTo>
                    <a:pt x="979432" y="0"/>
                  </a:lnTo>
                  <a:cubicBezTo>
                    <a:pt x="438507" y="0"/>
                    <a:pt x="0" y="438506"/>
                    <a:pt x="0" y="979431"/>
                  </a:cubicBezTo>
                  <a:cubicBezTo>
                    <a:pt x="0" y="1345477"/>
                    <a:pt x="261357" y="1706742"/>
                    <a:pt x="466993" y="1871641"/>
                  </a:cubicBezTo>
                  <a:cubicBezTo>
                    <a:pt x="528256" y="1942221"/>
                    <a:pt x="501219" y="1979308"/>
                    <a:pt x="514383" y="2071318"/>
                  </a:cubicBezTo>
                  <a:cubicBezTo>
                    <a:pt x="548609" y="2142347"/>
                    <a:pt x="579223" y="2165060"/>
                    <a:pt x="639719" y="2165060"/>
                  </a:cubicBezTo>
                  <a:lnTo>
                    <a:pt x="981272" y="2163837"/>
                  </a:lnTo>
                  <a:lnTo>
                    <a:pt x="1322821" y="2165060"/>
                  </a:lnTo>
                  <a:cubicBezTo>
                    <a:pt x="1383319" y="2165060"/>
                    <a:pt x="1413932" y="2142347"/>
                    <a:pt x="1448157" y="2071318"/>
                  </a:cubicBezTo>
                  <a:cubicBezTo>
                    <a:pt x="1461321" y="1979308"/>
                    <a:pt x="1434285" y="1942221"/>
                    <a:pt x="1495548" y="1871641"/>
                  </a:cubicBezTo>
                  <a:cubicBezTo>
                    <a:pt x="1701183" y="1706742"/>
                    <a:pt x="1962541" y="1345477"/>
                    <a:pt x="1962541" y="979431"/>
                  </a:cubicBezTo>
                  <a:cubicBezTo>
                    <a:pt x="1962541" y="438506"/>
                    <a:pt x="1524034" y="0"/>
                    <a:pt x="983110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/>
            </a:p>
          </p:txBody>
        </p:sp>
        <p:sp>
          <p:nvSpPr>
            <p:cNvPr id="61" name="Oval 1">
              <a:extLst>
                <a:ext uri="{FF2B5EF4-FFF2-40B4-BE49-F238E27FC236}">
                  <a16:creationId xmlns:a16="http://schemas.microsoft.com/office/drawing/2014/main" id="{8ABC144F-1FB7-40FA-AA00-C2169AC4131A}"/>
                </a:ext>
              </a:extLst>
            </p:cNvPr>
            <p:cNvSpPr/>
            <p:nvPr/>
          </p:nvSpPr>
          <p:spPr>
            <a:xfrm>
              <a:off x="7295982" y="2781927"/>
              <a:ext cx="314505" cy="479278"/>
            </a:xfrm>
            <a:custGeom>
              <a:avLst/>
              <a:gdLst/>
              <a:ahLst/>
              <a:cxnLst/>
              <a:rect l="l" t="t" r="r" b="b"/>
              <a:pathLst>
                <a:path w="652160" h="993834">
                  <a:moveTo>
                    <a:pt x="198701" y="0"/>
                  </a:moveTo>
                  <a:cubicBezTo>
                    <a:pt x="224613" y="0"/>
                    <a:pt x="248174" y="10856"/>
                    <a:pt x="265274" y="29005"/>
                  </a:cubicBezTo>
                  <a:cubicBezTo>
                    <a:pt x="282373" y="10856"/>
                    <a:pt x="305935" y="0"/>
                    <a:pt x="331846" y="0"/>
                  </a:cubicBezTo>
                  <a:cubicBezTo>
                    <a:pt x="357757" y="0"/>
                    <a:pt x="381319" y="10856"/>
                    <a:pt x="398419" y="29005"/>
                  </a:cubicBezTo>
                  <a:cubicBezTo>
                    <a:pt x="415518" y="10856"/>
                    <a:pt x="439080" y="0"/>
                    <a:pt x="464991" y="0"/>
                  </a:cubicBezTo>
                  <a:cubicBezTo>
                    <a:pt x="493781" y="0"/>
                    <a:pt x="519672" y="13403"/>
                    <a:pt x="536964" y="35278"/>
                  </a:cubicBezTo>
                  <a:cubicBezTo>
                    <a:pt x="547749" y="12292"/>
                    <a:pt x="572873" y="-1398"/>
                    <a:pt x="599292" y="2787"/>
                  </a:cubicBezTo>
                  <a:lnTo>
                    <a:pt x="601385" y="3119"/>
                  </a:lnTo>
                  <a:cubicBezTo>
                    <a:pt x="634213" y="8318"/>
                    <a:pt x="656609" y="39145"/>
                    <a:pt x="651411" y="71971"/>
                  </a:cubicBezTo>
                  <a:lnTo>
                    <a:pt x="505401" y="993834"/>
                  </a:lnTo>
                  <a:lnTo>
                    <a:pt x="381396" y="993834"/>
                  </a:lnTo>
                  <a:lnTo>
                    <a:pt x="507063" y="200404"/>
                  </a:lnTo>
                  <a:cubicBezTo>
                    <a:pt x="494607" y="207834"/>
                    <a:pt x="480204" y="211576"/>
                    <a:pt x="464991" y="211576"/>
                  </a:cubicBezTo>
                  <a:cubicBezTo>
                    <a:pt x="439080" y="211576"/>
                    <a:pt x="415518" y="200720"/>
                    <a:pt x="398419" y="182571"/>
                  </a:cubicBezTo>
                  <a:cubicBezTo>
                    <a:pt x="381319" y="200720"/>
                    <a:pt x="357757" y="211576"/>
                    <a:pt x="331846" y="211576"/>
                  </a:cubicBezTo>
                  <a:cubicBezTo>
                    <a:pt x="305935" y="211576"/>
                    <a:pt x="282373" y="200720"/>
                    <a:pt x="265274" y="182571"/>
                  </a:cubicBezTo>
                  <a:cubicBezTo>
                    <a:pt x="248174" y="200720"/>
                    <a:pt x="224613" y="211576"/>
                    <a:pt x="198701" y="211576"/>
                  </a:cubicBezTo>
                  <a:cubicBezTo>
                    <a:pt x="177469" y="211576"/>
                    <a:pt x="157813" y="204286"/>
                    <a:pt x="142909" y="190419"/>
                  </a:cubicBezTo>
                  <a:lnTo>
                    <a:pt x="270158" y="993834"/>
                  </a:lnTo>
                  <a:lnTo>
                    <a:pt x="146152" y="993834"/>
                  </a:lnTo>
                  <a:lnTo>
                    <a:pt x="750" y="75802"/>
                  </a:lnTo>
                  <a:cubicBezTo>
                    <a:pt x="-4449" y="42974"/>
                    <a:pt x="17947" y="12148"/>
                    <a:pt x="50775" y="6949"/>
                  </a:cubicBezTo>
                  <a:lnTo>
                    <a:pt x="52868" y="6617"/>
                  </a:lnTo>
                  <a:cubicBezTo>
                    <a:pt x="82704" y="1892"/>
                    <a:pt x="110887" y="19962"/>
                    <a:pt x="118608" y="48277"/>
                  </a:cubicBezTo>
                  <a:cubicBezTo>
                    <a:pt x="134584" y="18793"/>
                    <a:pt x="164609" y="0"/>
                    <a:pt x="198701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</p:grpSp>
      <p:grpSp>
        <p:nvGrpSpPr>
          <p:cNvPr id="62" name="Group 11">
            <a:extLst>
              <a:ext uri="{FF2B5EF4-FFF2-40B4-BE49-F238E27FC236}">
                <a16:creationId xmlns:a16="http://schemas.microsoft.com/office/drawing/2014/main" id="{804C7E96-685D-4F61-9BCC-ECEFD8A739CC}"/>
              </a:ext>
            </a:extLst>
          </p:cNvPr>
          <p:cNvGrpSpPr/>
          <p:nvPr/>
        </p:nvGrpSpPr>
        <p:grpSpPr>
          <a:xfrm>
            <a:off x="8226259" y="3880631"/>
            <a:ext cx="482828" cy="429964"/>
            <a:chOff x="6804248" y="2144238"/>
            <a:chExt cx="1305367" cy="1162445"/>
          </a:xfrm>
          <a:solidFill>
            <a:schemeClr val="bg1"/>
          </a:solidFill>
        </p:grpSpPr>
        <p:sp>
          <p:nvSpPr>
            <p:cNvPr id="63" name="Oval 1">
              <a:extLst>
                <a:ext uri="{FF2B5EF4-FFF2-40B4-BE49-F238E27FC236}">
                  <a16:creationId xmlns:a16="http://schemas.microsoft.com/office/drawing/2014/main" id="{C3D84BEB-80F5-4DD1-BBA3-81CC9966A854}"/>
                </a:ext>
              </a:extLst>
            </p:cNvPr>
            <p:cNvSpPr/>
            <p:nvPr/>
          </p:nvSpPr>
          <p:spPr>
            <a:xfrm flipH="1">
              <a:off x="6804248" y="2144238"/>
              <a:ext cx="1305367" cy="580151"/>
            </a:xfrm>
            <a:custGeom>
              <a:avLst/>
              <a:gdLst/>
              <a:ahLst/>
              <a:cxnLst/>
              <a:rect l="l" t="t" r="r" b="b"/>
              <a:pathLst>
                <a:path w="2952328" h="1312117">
                  <a:moveTo>
                    <a:pt x="0" y="1083508"/>
                  </a:moveTo>
                  <a:lnTo>
                    <a:pt x="0" y="1312117"/>
                  </a:lnTo>
                  <a:lnTo>
                    <a:pt x="326584" y="1266395"/>
                  </a:lnTo>
                  <a:lnTo>
                    <a:pt x="326584" y="1129230"/>
                  </a:lnTo>
                  <a:close/>
                  <a:moveTo>
                    <a:pt x="2952328" y="1083508"/>
                  </a:moveTo>
                  <a:lnTo>
                    <a:pt x="2625744" y="1129230"/>
                  </a:lnTo>
                  <a:lnTo>
                    <a:pt x="2625744" y="1266395"/>
                  </a:lnTo>
                  <a:lnTo>
                    <a:pt x="2952328" y="1312117"/>
                  </a:lnTo>
                  <a:close/>
                  <a:moveTo>
                    <a:pt x="602354" y="225997"/>
                  </a:moveTo>
                  <a:lnTo>
                    <a:pt x="427229" y="372943"/>
                  </a:lnTo>
                  <a:lnTo>
                    <a:pt x="672178" y="593732"/>
                  </a:lnTo>
                  <a:lnTo>
                    <a:pt x="777253" y="505564"/>
                  </a:lnTo>
                  <a:close/>
                  <a:moveTo>
                    <a:pt x="2333760" y="225997"/>
                  </a:moveTo>
                  <a:lnTo>
                    <a:pt x="2158860" y="505564"/>
                  </a:lnTo>
                  <a:lnTo>
                    <a:pt x="2263935" y="593732"/>
                  </a:lnTo>
                  <a:lnTo>
                    <a:pt x="2508884" y="372943"/>
                  </a:lnTo>
                  <a:close/>
                  <a:moveTo>
                    <a:pt x="1614138" y="0"/>
                  </a:moveTo>
                  <a:lnTo>
                    <a:pt x="1385529" y="0"/>
                  </a:lnTo>
                  <a:lnTo>
                    <a:pt x="1431251" y="326584"/>
                  </a:lnTo>
                  <a:lnTo>
                    <a:pt x="1568416" y="326584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64" name="Oval 1">
              <a:extLst>
                <a:ext uri="{FF2B5EF4-FFF2-40B4-BE49-F238E27FC236}">
                  <a16:creationId xmlns:a16="http://schemas.microsoft.com/office/drawing/2014/main" id="{4BF4CC67-0343-46ED-90B9-6D81C492619A}"/>
                </a:ext>
              </a:extLst>
            </p:cNvPr>
            <p:cNvSpPr/>
            <p:nvPr/>
          </p:nvSpPr>
          <p:spPr>
            <a:xfrm flipH="1">
              <a:off x="7023065" y="2349405"/>
              <a:ext cx="867734" cy="957278"/>
            </a:xfrm>
            <a:custGeom>
              <a:avLst/>
              <a:gdLst/>
              <a:ahLst/>
              <a:cxnLst/>
              <a:rect l="l" t="t" r="r" b="b"/>
              <a:pathLst>
                <a:path w="1962541" h="2165060">
                  <a:moveTo>
                    <a:pt x="983432" y="198538"/>
                  </a:moveTo>
                  <a:cubicBezTo>
                    <a:pt x="1424692" y="199056"/>
                    <a:pt x="1782226" y="556942"/>
                    <a:pt x="1782226" y="998335"/>
                  </a:cubicBezTo>
                  <a:cubicBezTo>
                    <a:pt x="1782226" y="1297141"/>
                    <a:pt x="1568968" y="1592048"/>
                    <a:pt x="1401058" y="1726777"/>
                  </a:cubicBezTo>
                  <a:cubicBezTo>
                    <a:pt x="1324499" y="1815355"/>
                    <a:pt x="1330568" y="1817170"/>
                    <a:pt x="1299456" y="1930538"/>
                  </a:cubicBezTo>
                  <a:cubicBezTo>
                    <a:pt x="1287062" y="2010030"/>
                    <a:pt x="1312171" y="2017975"/>
                    <a:pt x="1240941" y="2022107"/>
                  </a:cubicBezTo>
                  <a:lnTo>
                    <a:pt x="1199256" y="2021773"/>
                  </a:lnTo>
                  <a:lnTo>
                    <a:pt x="1196081" y="2038665"/>
                  </a:lnTo>
                  <a:lnTo>
                    <a:pt x="738881" y="2038665"/>
                  </a:lnTo>
                  <a:lnTo>
                    <a:pt x="735747" y="2021994"/>
                  </a:lnTo>
                  <a:lnTo>
                    <a:pt x="721599" y="2022107"/>
                  </a:lnTo>
                  <a:cubicBezTo>
                    <a:pt x="650369" y="2017975"/>
                    <a:pt x="675479" y="2010030"/>
                    <a:pt x="663084" y="1930538"/>
                  </a:cubicBezTo>
                  <a:cubicBezTo>
                    <a:pt x="631973" y="1817170"/>
                    <a:pt x="638043" y="1815355"/>
                    <a:pt x="561482" y="1726777"/>
                  </a:cubicBezTo>
                  <a:cubicBezTo>
                    <a:pt x="393573" y="1592048"/>
                    <a:pt x="180314" y="1297141"/>
                    <a:pt x="180314" y="998335"/>
                  </a:cubicBezTo>
                  <a:cubicBezTo>
                    <a:pt x="180314" y="556942"/>
                    <a:pt x="537849" y="199056"/>
                    <a:pt x="979110" y="198538"/>
                  </a:cubicBezTo>
                  <a:lnTo>
                    <a:pt x="979110" y="198736"/>
                  </a:lnTo>
                  <a:lnTo>
                    <a:pt x="981272" y="198569"/>
                  </a:lnTo>
                  <a:lnTo>
                    <a:pt x="983432" y="198736"/>
                  </a:lnTo>
                  <a:close/>
                  <a:moveTo>
                    <a:pt x="983110" y="0"/>
                  </a:moveTo>
                  <a:lnTo>
                    <a:pt x="981272" y="142"/>
                  </a:lnTo>
                  <a:lnTo>
                    <a:pt x="979432" y="0"/>
                  </a:lnTo>
                  <a:cubicBezTo>
                    <a:pt x="438507" y="0"/>
                    <a:pt x="0" y="438506"/>
                    <a:pt x="0" y="979431"/>
                  </a:cubicBezTo>
                  <a:cubicBezTo>
                    <a:pt x="0" y="1345477"/>
                    <a:pt x="261357" y="1706742"/>
                    <a:pt x="466993" y="1871641"/>
                  </a:cubicBezTo>
                  <a:cubicBezTo>
                    <a:pt x="528256" y="1942221"/>
                    <a:pt x="501219" y="1979308"/>
                    <a:pt x="514383" y="2071318"/>
                  </a:cubicBezTo>
                  <a:cubicBezTo>
                    <a:pt x="548609" y="2142347"/>
                    <a:pt x="579223" y="2165060"/>
                    <a:pt x="639719" y="2165060"/>
                  </a:cubicBezTo>
                  <a:lnTo>
                    <a:pt x="981272" y="2163837"/>
                  </a:lnTo>
                  <a:lnTo>
                    <a:pt x="1322821" y="2165060"/>
                  </a:lnTo>
                  <a:cubicBezTo>
                    <a:pt x="1383319" y="2165060"/>
                    <a:pt x="1413932" y="2142347"/>
                    <a:pt x="1448157" y="2071318"/>
                  </a:cubicBezTo>
                  <a:cubicBezTo>
                    <a:pt x="1461321" y="1979308"/>
                    <a:pt x="1434285" y="1942221"/>
                    <a:pt x="1495548" y="1871641"/>
                  </a:cubicBezTo>
                  <a:cubicBezTo>
                    <a:pt x="1701183" y="1706742"/>
                    <a:pt x="1962541" y="1345477"/>
                    <a:pt x="1962541" y="979431"/>
                  </a:cubicBezTo>
                  <a:cubicBezTo>
                    <a:pt x="1962541" y="438506"/>
                    <a:pt x="1524034" y="0"/>
                    <a:pt x="983110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/>
            </a:p>
          </p:txBody>
        </p:sp>
        <p:sp>
          <p:nvSpPr>
            <p:cNvPr id="65" name="Oval 1">
              <a:extLst>
                <a:ext uri="{FF2B5EF4-FFF2-40B4-BE49-F238E27FC236}">
                  <a16:creationId xmlns:a16="http://schemas.microsoft.com/office/drawing/2014/main" id="{8ABC144F-1FB7-40FA-AA00-C2169AC4131A}"/>
                </a:ext>
              </a:extLst>
            </p:cNvPr>
            <p:cNvSpPr/>
            <p:nvPr/>
          </p:nvSpPr>
          <p:spPr>
            <a:xfrm>
              <a:off x="7295982" y="2781927"/>
              <a:ext cx="314505" cy="479278"/>
            </a:xfrm>
            <a:custGeom>
              <a:avLst/>
              <a:gdLst/>
              <a:ahLst/>
              <a:cxnLst/>
              <a:rect l="l" t="t" r="r" b="b"/>
              <a:pathLst>
                <a:path w="652160" h="993834">
                  <a:moveTo>
                    <a:pt x="198701" y="0"/>
                  </a:moveTo>
                  <a:cubicBezTo>
                    <a:pt x="224613" y="0"/>
                    <a:pt x="248174" y="10856"/>
                    <a:pt x="265274" y="29005"/>
                  </a:cubicBezTo>
                  <a:cubicBezTo>
                    <a:pt x="282373" y="10856"/>
                    <a:pt x="305935" y="0"/>
                    <a:pt x="331846" y="0"/>
                  </a:cubicBezTo>
                  <a:cubicBezTo>
                    <a:pt x="357757" y="0"/>
                    <a:pt x="381319" y="10856"/>
                    <a:pt x="398419" y="29005"/>
                  </a:cubicBezTo>
                  <a:cubicBezTo>
                    <a:pt x="415518" y="10856"/>
                    <a:pt x="439080" y="0"/>
                    <a:pt x="464991" y="0"/>
                  </a:cubicBezTo>
                  <a:cubicBezTo>
                    <a:pt x="493781" y="0"/>
                    <a:pt x="519672" y="13403"/>
                    <a:pt x="536964" y="35278"/>
                  </a:cubicBezTo>
                  <a:cubicBezTo>
                    <a:pt x="547749" y="12292"/>
                    <a:pt x="572873" y="-1398"/>
                    <a:pt x="599292" y="2787"/>
                  </a:cubicBezTo>
                  <a:lnTo>
                    <a:pt x="601385" y="3119"/>
                  </a:lnTo>
                  <a:cubicBezTo>
                    <a:pt x="634213" y="8318"/>
                    <a:pt x="656609" y="39145"/>
                    <a:pt x="651411" y="71971"/>
                  </a:cubicBezTo>
                  <a:lnTo>
                    <a:pt x="505401" y="993834"/>
                  </a:lnTo>
                  <a:lnTo>
                    <a:pt x="381396" y="993834"/>
                  </a:lnTo>
                  <a:lnTo>
                    <a:pt x="507063" y="200404"/>
                  </a:lnTo>
                  <a:cubicBezTo>
                    <a:pt x="494607" y="207834"/>
                    <a:pt x="480204" y="211576"/>
                    <a:pt x="464991" y="211576"/>
                  </a:cubicBezTo>
                  <a:cubicBezTo>
                    <a:pt x="439080" y="211576"/>
                    <a:pt x="415518" y="200720"/>
                    <a:pt x="398419" y="182571"/>
                  </a:cubicBezTo>
                  <a:cubicBezTo>
                    <a:pt x="381319" y="200720"/>
                    <a:pt x="357757" y="211576"/>
                    <a:pt x="331846" y="211576"/>
                  </a:cubicBezTo>
                  <a:cubicBezTo>
                    <a:pt x="305935" y="211576"/>
                    <a:pt x="282373" y="200720"/>
                    <a:pt x="265274" y="182571"/>
                  </a:cubicBezTo>
                  <a:cubicBezTo>
                    <a:pt x="248174" y="200720"/>
                    <a:pt x="224613" y="211576"/>
                    <a:pt x="198701" y="211576"/>
                  </a:cubicBezTo>
                  <a:cubicBezTo>
                    <a:pt x="177469" y="211576"/>
                    <a:pt x="157813" y="204286"/>
                    <a:pt x="142909" y="190419"/>
                  </a:cubicBezTo>
                  <a:lnTo>
                    <a:pt x="270158" y="993834"/>
                  </a:lnTo>
                  <a:lnTo>
                    <a:pt x="146152" y="993834"/>
                  </a:lnTo>
                  <a:lnTo>
                    <a:pt x="750" y="75802"/>
                  </a:lnTo>
                  <a:cubicBezTo>
                    <a:pt x="-4449" y="42974"/>
                    <a:pt x="17947" y="12148"/>
                    <a:pt x="50775" y="6949"/>
                  </a:cubicBezTo>
                  <a:lnTo>
                    <a:pt x="52868" y="6617"/>
                  </a:lnTo>
                  <a:cubicBezTo>
                    <a:pt x="82704" y="1892"/>
                    <a:pt x="110887" y="19962"/>
                    <a:pt x="118608" y="48277"/>
                  </a:cubicBezTo>
                  <a:cubicBezTo>
                    <a:pt x="134584" y="18793"/>
                    <a:pt x="164609" y="0"/>
                    <a:pt x="198701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</p:grpSp>
      <p:grpSp>
        <p:nvGrpSpPr>
          <p:cNvPr id="66" name="Group 11">
            <a:extLst>
              <a:ext uri="{FF2B5EF4-FFF2-40B4-BE49-F238E27FC236}">
                <a16:creationId xmlns:a16="http://schemas.microsoft.com/office/drawing/2014/main" id="{804C7E96-685D-4F61-9BCC-ECEFD8A739CC}"/>
              </a:ext>
            </a:extLst>
          </p:cNvPr>
          <p:cNvGrpSpPr/>
          <p:nvPr/>
        </p:nvGrpSpPr>
        <p:grpSpPr>
          <a:xfrm>
            <a:off x="8182480" y="743064"/>
            <a:ext cx="482828" cy="429964"/>
            <a:chOff x="6804248" y="2144238"/>
            <a:chExt cx="1305367" cy="1162445"/>
          </a:xfrm>
          <a:solidFill>
            <a:schemeClr val="bg1"/>
          </a:solidFill>
        </p:grpSpPr>
        <p:sp>
          <p:nvSpPr>
            <p:cNvPr id="67" name="Oval 1">
              <a:extLst>
                <a:ext uri="{FF2B5EF4-FFF2-40B4-BE49-F238E27FC236}">
                  <a16:creationId xmlns:a16="http://schemas.microsoft.com/office/drawing/2014/main" id="{C3D84BEB-80F5-4DD1-BBA3-81CC9966A854}"/>
                </a:ext>
              </a:extLst>
            </p:cNvPr>
            <p:cNvSpPr/>
            <p:nvPr/>
          </p:nvSpPr>
          <p:spPr>
            <a:xfrm flipH="1">
              <a:off x="6804248" y="2144238"/>
              <a:ext cx="1305367" cy="580151"/>
            </a:xfrm>
            <a:custGeom>
              <a:avLst/>
              <a:gdLst/>
              <a:ahLst/>
              <a:cxnLst/>
              <a:rect l="l" t="t" r="r" b="b"/>
              <a:pathLst>
                <a:path w="2952328" h="1312117">
                  <a:moveTo>
                    <a:pt x="0" y="1083508"/>
                  </a:moveTo>
                  <a:lnTo>
                    <a:pt x="0" y="1312117"/>
                  </a:lnTo>
                  <a:lnTo>
                    <a:pt x="326584" y="1266395"/>
                  </a:lnTo>
                  <a:lnTo>
                    <a:pt x="326584" y="1129230"/>
                  </a:lnTo>
                  <a:close/>
                  <a:moveTo>
                    <a:pt x="2952328" y="1083508"/>
                  </a:moveTo>
                  <a:lnTo>
                    <a:pt x="2625744" y="1129230"/>
                  </a:lnTo>
                  <a:lnTo>
                    <a:pt x="2625744" y="1266395"/>
                  </a:lnTo>
                  <a:lnTo>
                    <a:pt x="2952328" y="1312117"/>
                  </a:lnTo>
                  <a:close/>
                  <a:moveTo>
                    <a:pt x="602354" y="225997"/>
                  </a:moveTo>
                  <a:lnTo>
                    <a:pt x="427229" y="372943"/>
                  </a:lnTo>
                  <a:lnTo>
                    <a:pt x="672178" y="593732"/>
                  </a:lnTo>
                  <a:lnTo>
                    <a:pt x="777253" y="505564"/>
                  </a:lnTo>
                  <a:close/>
                  <a:moveTo>
                    <a:pt x="2333760" y="225997"/>
                  </a:moveTo>
                  <a:lnTo>
                    <a:pt x="2158860" y="505564"/>
                  </a:lnTo>
                  <a:lnTo>
                    <a:pt x="2263935" y="593732"/>
                  </a:lnTo>
                  <a:lnTo>
                    <a:pt x="2508884" y="372943"/>
                  </a:lnTo>
                  <a:close/>
                  <a:moveTo>
                    <a:pt x="1614138" y="0"/>
                  </a:moveTo>
                  <a:lnTo>
                    <a:pt x="1385529" y="0"/>
                  </a:lnTo>
                  <a:lnTo>
                    <a:pt x="1431251" y="326584"/>
                  </a:lnTo>
                  <a:lnTo>
                    <a:pt x="1568416" y="326584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68" name="Oval 1">
              <a:extLst>
                <a:ext uri="{FF2B5EF4-FFF2-40B4-BE49-F238E27FC236}">
                  <a16:creationId xmlns:a16="http://schemas.microsoft.com/office/drawing/2014/main" id="{4BF4CC67-0343-46ED-90B9-6D81C492619A}"/>
                </a:ext>
              </a:extLst>
            </p:cNvPr>
            <p:cNvSpPr/>
            <p:nvPr/>
          </p:nvSpPr>
          <p:spPr>
            <a:xfrm flipH="1">
              <a:off x="7023065" y="2349405"/>
              <a:ext cx="867734" cy="957278"/>
            </a:xfrm>
            <a:custGeom>
              <a:avLst/>
              <a:gdLst/>
              <a:ahLst/>
              <a:cxnLst/>
              <a:rect l="l" t="t" r="r" b="b"/>
              <a:pathLst>
                <a:path w="1962541" h="2165060">
                  <a:moveTo>
                    <a:pt x="983432" y="198538"/>
                  </a:moveTo>
                  <a:cubicBezTo>
                    <a:pt x="1424692" y="199056"/>
                    <a:pt x="1782226" y="556942"/>
                    <a:pt x="1782226" y="998335"/>
                  </a:cubicBezTo>
                  <a:cubicBezTo>
                    <a:pt x="1782226" y="1297141"/>
                    <a:pt x="1568968" y="1592048"/>
                    <a:pt x="1401058" y="1726777"/>
                  </a:cubicBezTo>
                  <a:cubicBezTo>
                    <a:pt x="1324499" y="1815355"/>
                    <a:pt x="1330568" y="1817170"/>
                    <a:pt x="1299456" y="1930538"/>
                  </a:cubicBezTo>
                  <a:cubicBezTo>
                    <a:pt x="1287062" y="2010030"/>
                    <a:pt x="1312171" y="2017975"/>
                    <a:pt x="1240941" y="2022107"/>
                  </a:cubicBezTo>
                  <a:lnTo>
                    <a:pt x="1199256" y="2021773"/>
                  </a:lnTo>
                  <a:lnTo>
                    <a:pt x="1196081" y="2038665"/>
                  </a:lnTo>
                  <a:lnTo>
                    <a:pt x="738881" y="2038665"/>
                  </a:lnTo>
                  <a:lnTo>
                    <a:pt x="735747" y="2021994"/>
                  </a:lnTo>
                  <a:lnTo>
                    <a:pt x="721599" y="2022107"/>
                  </a:lnTo>
                  <a:cubicBezTo>
                    <a:pt x="650369" y="2017975"/>
                    <a:pt x="675479" y="2010030"/>
                    <a:pt x="663084" y="1930538"/>
                  </a:cubicBezTo>
                  <a:cubicBezTo>
                    <a:pt x="631973" y="1817170"/>
                    <a:pt x="638043" y="1815355"/>
                    <a:pt x="561482" y="1726777"/>
                  </a:cubicBezTo>
                  <a:cubicBezTo>
                    <a:pt x="393573" y="1592048"/>
                    <a:pt x="180314" y="1297141"/>
                    <a:pt x="180314" y="998335"/>
                  </a:cubicBezTo>
                  <a:cubicBezTo>
                    <a:pt x="180314" y="556942"/>
                    <a:pt x="537849" y="199056"/>
                    <a:pt x="979110" y="198538"/>
                  </a:cubicBezTo>
                  <a:lnTo>
                    <a:pt x="979110" y="198736"/>
                  </a:lnTo>
                  <a:lnTo>
                    <a:pt x="981272" y="198569"/>
                  </a:lnTo>
                  <a:lnTo>
                    <a:pt x="983432" y="198736"/>
                  </a:lnTo>
                  <a:close/>
                  <a:moveTo>
                    <a:pt x="983110" y="0"/>
                  </a:moveTo>
                  <a:lnTo>
                    <a:pt x="981272" y="142"/>
                  </a:lnTo>
                  <a:lnTo>
                    <a:pt x="979432" y="0"/>
                  </a:lnTo>
                  <a:cubicBezTo>
                    <a:pt x="438507" y="0"/>
                    <a:pt x="0" y="438506"/>
                    <a:pt x="0" y="979431"/>
                  </a:cubicBezTo>
                  <a:cubicBezTo>
                    <a:pt x="0" y="1345477"/>
                    <a:pt x="261357" y="1706742"/>
                    <a:pt x="466993" y="1871641"/>
                  </a:cubicBezTo>
                  <a:cubicBezTo>
                    <a:pt x="528256" y="1942221"/>
                    <a:pt x="501219" y="1979308"/>
                    <a:pt x="514383" y="2071318"/>
                  </a:cubicBezTo>
                  <a:cubicBezTo>
                    <a:pt x="548609" y="2142347"/>
                    <a:pt x="579223" y="2165060"/>
                    <a:pt x="639719" y="2165060"/>
                  </a:cubicBezTo>
                  <a:lnTo>
                    <a:pt x="981272" y="2163837"/>
                  </a:lnTo>
                  <a:lnTo>
                    <a:pt x="1322821" y="2165060"/>
                  </a:lnTo>
                  <a:cubicBezTo>
                    <a:pt x="1383319" y="2165060"/>
                    <a:pt x="1413932" y="2142347"/>
                    <a:pt x="1448157" y="2071318"/>
                  </a:cubicBezTo>
                  <a:cubicBezTo>
                    <a:pt x="1461321" y="1979308"/>
                    <a:pt x="1434285" y="1942221"/>
                    <a:pt x="1495548" y="1871641"/>
                  </a:cubicBezTo>
                  <a:cubicBezTo>
                    <a:pt x="1701183" y="1706742"/>
                    <a:pt x="1962541" y="1345477"/>
                    <a:pt x="1962541" y="979431"/>
                  </a:cubicBezTo>
                  <a:cubicBezTo>
                    <a:pt x="1962541" y="438506"/>
                    <a:pt x="1524034" y="0"/>
                    <a:pt x="983110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/>
            </a:p>
          </p:txBody>
        </p:sp>
        <p:sp>
          <p:nvSpPr>
            <p:cNvPr id="69" name="Oval 1">
              <a:extLst>
                <a:ext uri="{FF2B5EF4-FFF2-40B4-BE49-F238E27FC236}">
                  <a16:creationId xmlns:a16="http://schemas.microsoft.com/office/drawing/2014/main" id="{8ABC144F-1FB7-40FA-AA00-C2169AC4131A}"/>
                </a:ext>
              </a:extLst>
            </p:cNvPr>
            <p:cNvSpPr/>
            <p:nvPr/>
          </p:nvSpPr>
          <p:spPr>
            <a:xfrm>
              <a:off x="7295982" y="2781927"/>
              <a:ext cx="314505" cy="479278"/>
            </a:xfrm>
            <a:custGeom>
              <a:avLst/>
              <a:gdLst/>
              <a:ahLst/>
              <a:cxnLst/>
              <a:rect l="l" t="t" r="r" b="b"/>
              <a:pathLst>
                <a:path w="652160" h="993834">
                  <a:moveTo>
                    <a:pt x="198701" y="0"/>
                  </a:moveTo>
                  <a:cubicBezTo>
                    <a:pt x="224613" y="0"/>
                    <a:pt x="248174" y="10856"/>
                    <a:pt x="265274" y="29005"/>
                  </a:cubicBezTo>
                  <a:cubicBezTo>
                    <a:pt x="282373" y="10856"/>
                    <a:pt x="305935" y="0"/>
                    <a:pt x="331846" y="0"/>
                  </a:cubicBezTo>
                  <a:cubicBezTo>
                    <a:pt x="357757" y="0"/>
                    <a:pt x="381319" y="10856"/>
                    <a:pt x="398419" y="29005"/>
                  </a:cubicBezTo>
                  <a:cubicBezTo>
                    <a:pt x="415518" y="10856"/>
                    <a:pt x="439080" y="0"/>
                    <a:pt x="464991" y="0"/>
                  </a:cubicBezTo>
                  <a:cubicBezTo>
                    <a:pt x="493781" y="0"/>
                    <a:pt x="519672" y="13403"/>
                    <a:pt x="536964" y="35278"/>
                  </a:cubicBezTo>
                  <a:cubicBezTo>
                    <a:pt x="547749" y="12292"/>
                    <a:pt x="572873" y="-1398"/>
                    <a:pt x="599292" y="2787"/>
                  </a:cubicBezTo>
                  <a:lnTo>
                    <a:pt x="601385" y="3119"/>
                  </a:lnTo>
                  <a:cubicBezTo>
                    <a:pt x="634213" y="8318"/>
                    <a:pt x="656609" y="39145"/>
                    <a:pt x="651411" y="71971"/>
                  </a:cubicBezTo>
                  <a:lnTo>
                    <a:pt x="505401" y="993834"/>
                  </a:lnTo>
                  <a:lnTo>
                    <a:pt x="381396" y="993834"/>
                  </a:lnTo>
                  <a:lnTo>
                    <a:pt x="507063" y="200404"/>
                  </a:lnTo>
                  <a:cubicBezTo>
                    <a:pt x="494607" y="207834"/>
                    <a:pt x="480204" y="211576"/>
                    <a:pt x="464991" y="211576"/>
                  </a:cubicBezTo>
                  <a:cubicBezTo>
                    <a:pt x="439080" y="211576"/>
                    <a:pt x="415518" y="200720"/>
                    <a:pt x="398419" y="182571"/>
                  </a:cubicBezTo>
                  <a:cubicBezTo>
                    <a:pt x="381319" y="200720"/>
                    <a:pt x="357757" y="211576"/>
                    <a:pt x="331846" y="211576"/>
                  </a:cubicBezTo>
                  <a:cubicBezTo>
                    <a:pt x="305935" y="211576"/>
                    <a:pt x="282373" y="200720"/>
                    <a:pt x="265274" y="182571"/>
                  </a:cubicBezTo>
                  <a:cubicBezTo>
                    <a:pt x="248174" y="200720"/>
                    <a:pt x="224613" y="211576"/>
                    <a:pt x="198701" y="211576"/>
                  </a:cubicBezTo>
                  <a:cubicBezTo>
                    <a:pt x="177469" y="211576"/>
                    <a:pt x="157813" y="204286"/>
                    <a:pt x="142909" y="190419"/>
                  </a:cubicBezTo>
                  <a:lnTo>
                    <a:pt x="270158" y="993834"/>
                  </a:lnTo>
                  <a:lnTo>
                    <a:pt x="146152" y="993834"/>
                  </a:lnTo>
                  <a:lnTo>
                    <a:pt x="750" y="75802"/>
                  </a:lnTo>
                  <a:cubicBezTo>
                    <a:pt x="-4449" y="42974"/>
                    <a:pt x="17947" y="12148"/>
                    <a:pt x="50775" y="6949"/>
                  </a:cubicBezTo>
                  <a:lnTo>
                    <a:pt x="52868" y="6617"/>
                  </a:lnTo>
                  <a:cubicBezTo>
                    <a:pt x="82704" y="1892"/>
                    <a:pt x="110887" y="19962"/>
                    <a:pt x="118608" y="48277"/>
                  </a:cubicBezTo>
                  <a:cubicBezTo>
                    <a:pt x="134584" y="18793"/>
                    <a:pt x="164609" y="0"/>
                    <a:pt x="198701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</p:grpSp>
      <p:grpSp>
        <p:nvGrpSpPr>
          <p:cNvPr id="70" name="Group 11">
            <a:extLst>
              <a:ext uri="{FF2B5EF4-FFF2-40B4-BE49-F238E27FC236}">
                <a16:creationId xmlns:a16="http://schemas.microsoft.com/office/drawing/2014/main" id="{804C7E96-685D-4F61-9BCC-ECEFD8A739CC}"/>
              </a:ext>
            </a:extLst>
          </p:cNvPr>
          <p:cNvGrpSpPr/>
          <p:nvPr/>
        </p:nvGrpSpPr>
        <p:grpSpPr>
          <a:xfrm>
            <a:off x="4331529" y="3828806"/>
            <a:ext cx="482828" cy="429964"/>
            <a:chOff x="6804248" y="2144238"/>
            <a:chExt cx="1305367" cy="1162445"/>
          </a:xfrm>
          <a:solidFill>
            <a:schemeClr val="bg1"/>
          </a:solidFill>
        </p:grpSpPr>
        <p:sp>
          <p:nvSpPr>
            <p:cNvPr id="71" name="Oval 1">
              <a:extLst>
                <a:ext uri="{FF2B5EF4-FFF2-40B4-BE49-F238E27FC236}">
                  <a16:creationId xmlns:a16="http://schemas.microsoft.com/office/drawing/2014/main" id="{C3D84BEB-80F5-4DD1-BBA3-81CC9966A854}"/>
                </a:ext>
              </a:extLst>
            </p:cNvPr>
            <p:cNvSpPr/>
            <p:nvPr/>
          </p:nvSpPr>
          <p:spPr>
            <a:xfrm flipH="1">
              <a:off x="6804248" y="2144238"/>
              <a:ext cx="1305367" cy="580151"/>
            </a:xfrm>
            <a:custGeom>
              <a:avLst/>
              <a:gdLst/>
              <a:ahLst/>
              <a:cxnLst/>
              <a:rect l="l" t="t" r="r" b="b"/>
              <a:pathLst>
                <a:path w="2952328" h="1312117">
                  <a:moveTo>
                    <a:pt x="0" y="1083508"/>
                  </a:moveTo>
                  <a:lnTo>
                    <a:pt x="0" y="1312117"/>
                  </a:lnTo>
                  <a:lnTo>
                    <a:pt x="326584" y="1266395"/>
                  </a:lnTo>
                  <a:lnTo>
                    <a:pt x="326584" y="1129230"/>
                  </a:lnTo>
                  <a:close/>
                  <a:moveTo>
                    <a:pt x="2952328" y="1083508"/>
                  </a:moveTo>
                  <a:lnTo>
                    <a:pt x="2625744" y="1129230"/>
                  </a:lnTo>
                  <a:lnTo>
                    <a:pt x="2625744" y="1266395"/>
                  </a:lnTo>
                  <a:lnTo>
                    <a:pt x="2952328" y="1312117"/>
                  </a:lnTo>
                  <a:close/>
                  <a:moveTo>
                    <a:pt x="602354" y="225997"/>
                  </a:moveTo>
                  <a:lnTo>
                    <a:pt x="427229" y="372943"/>
                  </a:lnTo>
                  <a:lnTo>
                    <a:pt x="672178" y="593732"/>
                  </a:lnTo>
                  <a:lnTo>
                    <a:pt x="777253" y="505564"/>
                  </a:lnTo>
                  <a:close/>
                  <a:moveTo>
                    <a:pt x="2333760" y="225997"/>
                  </a:moveTo>
                  <a:lnTo>
                    <a:pt x="2158860" y="505564"/>
                  </a:lnTo>
                  <a:lnTo>
                    <a:pt x="2263935" y="593732"/>
                  </a:lnTo>
                  <a:lnTo>
                    <a:pt x="2508884" y="372943"/>
                  </a:lnTo>
                  <a:close/>
                  <a:moveTo>
                    <a:pt x="1614138" y="0"/>
                  </a:moveTo>
                  <a:lnTo>
                    <a:pt x="1385529" y="0"/>
                  </a:lnTo>
                  <a:lnTo>
                    <a:pt x="1431251" y="326584"/>
                  </a:lnTo>
                  <a:lnTo>
                    <a:pt x="1568416" y="326584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72" name="Oval 1">
              <a:extLst>
                <a:ext uri="{FF2B5EF4-FFF2-40B4-BE49-F238E27FC236}">
                  <a16:creationId xmlns:a16="http://schemas.microsoft.com/office/drawing/2014/main" id="{4BF4CC67-0343-46ED-90B9-6D81C492619A}"/>
                </a:ext>
              </a:extLst>
            </p:cNvPr>
            <p:cNvSpPr/>
            <p:nvPr/>
          </p:nvSpPr>
          <p:spPr>
            <a:xfrm flipH="1">
              <a:off x="7023065" y="2349405"/>
              <a:ext cx="867734" cy="957278"/>
            </a:xfrm>
            <a:custGeom>
              <a:avLst/>
              <a:gdLst/>
              <a:ahLst/>
              <a:cxnLst/>
              <a:rect l="l" t="t" r="r" b="b"/>
              <a:pathLst>
                <a:path w="1962541" h="2165060">
                  <a:moveTo>
                    <a:pt x="983432" y="198538"/>
                  </a:moveTo>
                  <a:cubicBezTo>
                    <a:pt x="1424692" y="199056"/>
                    <a:pt x="1782226" y="556942"/>
                    <a:pt x="1782226" y="998335"/>
                  </a:cubicBezTo>
                  <a:cubicBezTo>
                    <a:pt x="1782226" y="1297141"/>
                    <a:pt x="1568968" y="1592048"/>
                    <a:pt x="1401058" y="1726777"/>
                  </a:cubicBezTo>
                  <a:cubicBezTo>
                    <a:pt x="1324499" y="1815355"/>
                    <a:pt x="1330568" y="1817170"/>
                    <a:pt x="1299456" y="1930538"/>
                  </a:cubicBezTo>
                  <a:cubicBezTo>
                    <a:pt x="1287062" y="2010030"/>
                    <a:pt x="1312171" y="2017975"/>
                    <a:pt x="1240941" y="2022107"/>
                  </a:cubicBezTo>
                  <a:lnTo>
                    <a:pt x="1199256" y="2021773"/>
                  </a:lnTo>
                  <a:lnTo>
                    <a:pt x="1196081" y="2038665"/>
                  </a:lnTo>
                  <a:lnTo>
                    <a:pt x="738881" y="2038665"/>
                  </a:lnTo>
                  <a:lnTo>
                    <a:pt x="735747" y="2021994"/>
                  </a:lnTo>
                  <a:lnTo>
                    <a:pt x="721599" y="2022107"/>
                  </a:lnTo>
                  <a:cubicBezTo>
                    <a:pt x="650369" y="2017975"/>
                    <a:pt x="675479" y="2010030"/>
                    <a:pt x="663084" y="1930538"/>
                  </a:cubicBezTo>
                  <a:cubicBezTo>
                    <a:pt x="631973" y="1817170"/>
                    <a:pt x="638043" y="1815355"/>
                    <a:pt x="561482" y="1726777"/>
                  </a:cubicBezTo>
                  <a:cubicBezTo>
                    <a:pt x="393573" y="1592048"/>
                    <a:pt x="180314" y="1297141"/>
                    <a:pt x="180314" y="998335"/>
                  </a:cubicBezTo>
                  <a:cubicBezTo>
                    <a:pt x="180314" y="556942"/>
                    <a:pt x="537849" y="199056"/>
                    <a:pt x="979110" y="198538"/>
                  </a:cubicBezTo>
                  <a:lnTo>
                    <a:pt x="979110" y="198736"/>
                  </a:lnTo>
                  <a:lnTo>
                    <a:pt x="981272" y="198569"/>
                  </a:lnTo>
                  <a:lnTo>
                    <a:pt x="983432" y="198736"/>
                  </a:lnTo>
                  <a:close/>
                  <a:moveTo>
                    <a:pt x="983110" y="0"/>
                  </a:moveTo>
                  <a:lnTo>
                    <a:pt x="981272" y="142"/>
                  </a:lnTo>
                  <a:lnTo>
                    <a:pt x="979432" y="0"/>
                  </a:lnTo>
                  <a:cubicBezTo>
                    <a:pt x="438507" y="0"/>
                    <a:pt x="0" y="438506"/>
                    <a:pt x="0" y="979431"/>
                  </a:cubicBezTo>
                  <a:cubicBezTo>
                    <a:pt x="0" y="1345477"/>
                    <a:pt x="261357" y="1706742"/>
                    <a:pt x="466993" y="1871641"/>
                  </a:cubicBezTo>
                  <a:cubicBezTo>
                    <a:pt x="528256" y="1942221"/>
                    <a:pt x="501219" y="1979308"/>
                    <a:pt x="514383" y="2071318"/>
                  </a:cubicBezTo>
                  <a:cubicBezTo>
                    <a:pt x="548609" y="2142347"/>
                    <a:pt x="579223" y="2165060"/>
                    <a:pt x="639719" y="2165060"/>
                  </a:cubicBezTo>
                  <a:lnTo>
                    <a:pt x="981272" y="2163837"/>
                  </a:lnTo>
                  <a:lnTo>
                    <a:pt x="1322821" y="2165060"/>
                  </a:lnTo>
                  <a:cubicBezTo>
                    <a:pt x="1383319" y="2165060"/>
                    <a:pt x="1413932" y="2142347"/>
                    <a:pt x="1448157" y="2071318"/>
                  </a:cubicBezTo>
                  <a:cubicBezTo>
                    <a:pt x="1461321" y="1979308"/>
                    <a:pt x="1434285" y="1942221"/>
                    <a:pt x="1495548" y="1871641"/>
                  </a:cubicBezTo>
                  <a:cubicBezTo>
                    <a:pt x="1701183" y="1706742"/>
                    <a:pt x="1962541" y="1345477"/>
                    <a:pt x="1962541" y="979431"/>
                  </a:cubicBezTo>
                  <a:cubicBezTo>
                    <a:pt x="1962541" y="438506"/>
                    <a:pt x="1524034" y="0"/>
                    <a:pt x="983110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/>
            </a:p>
          </p:txBody>
        </p:sp>
        <p:sp>
          <p:nvSpPr>
            <p:cNvPr id="73" name="Oval 1">
              <a:extLst>
                <a:ext uri="{FF2B5EF4-FFF2-40B4-BE49-F238E27FC236}">
                  <a16:creationId xmlns:a16="http://schemas.microsoft.com/office/drawing/2014/main" id="{8ABC144F-1FB7-40FA-AA00-C2169AC4131A}"/>
                </a:ext>
              </a:extLst>
            </p:cNvPr>
            <p:cNvSpPr/>
            <p:nvPr/>
          </p:nvSpPr>
          <p:spPr>
            <a:xfrm>
              <a:off x="7295982" y="2781927"/>
              <a:ext cx="314505" cy="479278"/>
            </a:xfrm>
            <a:custGeom>
              <a:avLst/>
              <a:gdLst/>
              <a:ahLst/>
              <a:cxnLst/>
              <a:rect l="l" t="t" r="r" b="b"/>
              <a:pathLst>
                <a:path w="652160" h="993834">
                  <a:moveTo>
                    <a:pt x="198701" y="0"/>
                  </a:moveTo>
                  <a:cubicBezTo>
                    <a:pt x="224613" y="0"/>
                    <a:pt x="248174" y="10856"/>
                    <a:pt x="265274" y="29005"/>
                  </a:cubicBezTo>
                  <a:cubicBezTo>
                    <a:pt x="282373" y="10856"/>
                    <a:pt x="305935" y="0"/>
                    <a:pt x="331846" y="0"/>
                  </a:cubicBezTo>
                  <a:cubicBezTo>
                    <a:pt x="357757" y="0"/>
                    <a:pt x="381319" y="10856"/>
                    <a:pt x="398419" y="29005"/>
                  </a:cubicBezTo>
                  <a:cubicBezTo>
                    <a:pt x="415518" y="10856"/>
                    <a:pt x="439080" y="0"/>
                    <a:pt x="464991" y="0"/>
                  </a:cubicBezTo>
                  <a:cubicBezTo>
                    <a:pt x="493781" y="0"/>
                    <a:pt x="519672" y="13403"/>
                    <a:pt x="536964" y="35278"/>
                  </a:cubicBezTo>
                  <a:cubicBezTo>
                    <a:pt x="547749" y="12292"/>
                    <a:pt x="572873" y="-1398"/>
                    <a:pt x="599292" y="2787"/>
                  </a:cubicBezTo>
                  <a:lnTo>
                    <a:pt x="601385" y="3119"/>
                  </a:lnTo>
                  <a:cubicBezTo>
                    <a:pt x="634213" y="8318"/>
                    <a:pt x="656609" y="39145"/>
                    <a:pt x="651411" y="71971"/>
                  </a:cubicBezTo>
                  <a:lnTo>
                    <a:pt x="505401" y="993834"/>
                  </a:lnTo>
                  <a:lnTo>
                    <a:pt x="381396" y="993834"/>
                  </a:lnTo>
                  <a:lnTo>
                    <a:pt x="507063" y="200404"/>
                  </a:lnTo>
                  <a:cubicBezTo>
                    <a:pt x="494607" y="207834"/>
                    <a:pt x="480204" y="211576"/>
                    <a:pt x="464991" y="211576"/>
                  </a:cubicBezTo>
                  <a:cubicBezTo>
                    <a:pt x="439080" y="211576"/>
                    <a:pt x="415518" y="200720"/>
                    <a:pt x="398419" y="182571"/>
                  </a:cubicBezTo>
                  <a:cubicBezTo>
                    <a:pt x="381319" y="200720"/>
                    <a:pt x="357757" y="211576"/>
                    <a:pt x="331846" y="211576"/>
                  </a:cubicBezTo>
                  <a:cubicBezTo>
                    <a:pt x="305935" y="211576"/>
                    <a:pt x="282373" y="200720"/>
                    <a:pt x="265274" y="182571"/>
                  </a:cubicBezTo>
                  <a:cubicBezTo>
                    <a:pt x="248174" y="200720"/>
                    <a:pt x="224613" y="211576"/>
                    <a:pt x="198701" y="211576"/>
                  </a:cubicBezTo>
                  <a:cubicBezTo>
                    <a:pt x="177469" y="211576"/>
                    <a:pt x="157813" y="204286"/>
                    <a:pt x="142909" y="190419"/>
                  </a:cubicBezTo>
                  <a:lnTo>
                    <a:pt x="270158" y="993834"/>
                  </a:lnTo>
                  <a:lnTo>
                    <a:pt x="146152" y="993834"/>
                  </a:lnTo>
                  <a:lnTo>
                    <a:pt x="750" y="75802"/>
                  </a:lnTo>
                  <a:cubicBezTo>
                    <a:pt x="-4449" y="42974"/>
                    <a:pt x="17947" y="12148"/>
                    <a:pt x="50775" y="6949"/>
                  </a:cubicBezTo>
                  <a:lnTo>
                    <a:pt x="52868" y="6617"/>
                  </a:lnTo>
                  <a:cubicBezTo>
                    <a:pt x="82704" y="1892"/>
                    <a:pt x="110887" y="19962"/>
                    <a:pt x="118608" y="48277"/>
                  </a:cubicBezTo>
                  <a:cubicBezTo>
                    <a:pt x="134584" y="18793"/>
                    <a:pt x="164609" y="0"/>
                    <a:pt x="198701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</p:grpSp>
    </p:spTree>
    <p:extLst>
      <p:ext uri="{BB962C8B-B14F-4D97-AF65-F5344CB8AC3E}">
        <p14:creationId xmlns:p14="http://schemas.microsoft.com/office/powerpoint/2010/main" val="530903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9B85F3A-0D98-4AE5-8CED-AA4A4CF821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244" y="549873"/>
            <a:ext cx="11573197" cy="724247"/>
          </a:xfrm>
        </p:spPr>
        <p:txBody>
          <a:bodyPr/>
          <a:lstStyle/>
          <a:p>
            <a:r>
              <a:rPr lang="cs-CZ" altLang="ko-KR" dirty="0" smtClean="0">
                <a:solidFill>
                  <a:srgbClr val="FF0000"/>
                </a:solidFill>
              </a:rPr>
              <a:t>P</a:t>
            </a:r>
            <a:r>
              <a:rPr lang="cs-CZ" altLang="ko-KR" dirty="0" smtClean="0">
                <a:solidFill>
                  <a:schemeClr val="bg1"/>
                </a:solidFill>
              </a:rPr>
              <a:t>rovozní </a:t>
            </a:r>
            <a:r>
              <a:rPr lang="cs-CZ" altLang="ko-KR" dirty="0" smtClean="0">
                <a:solidFill>
                  <a:srgbClr val="FF0000"/>
                </a:solidFill>
              </a:rPr>
              <a:t>s</a:t>
            </a:r>
            <a:r>
              <a:rPr lang="cs-CZ" altLang="ko-KR" dirty="0" smtClean="0">
                <a:solidFill>
                  <a:schemeClr val="bg1"/>
                </a:solidFill>
              </a:rPr>
              <a:t>lužby</a:t>
            </a:r>
            <a:endParaRPr lang="cs-CZ" dirty="0" smtClean="0"/>
          </a:p>
          <a:p>
            <a:r>
              <a:rPr lang="cs-CZ" sz="2800" b="1" dirty="0" smtClean="0">
                <a:solidFill>
                  <a:schemeClr val="bg1"/>
                </a:solidFill>
              </a:rPr>
              <a:t>Náplň dvouletého studia: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6FAA933-D933-442F-9AAD-181DBEF0BFC0}"/>
              </a:ext>
            </a:extLst>
          </p:cNvPr>
          <p:cNvGrpSpPr/>
          <p:nvPr/>
        </p:nvGrpSpPr>
        <p:grpSpPr>
          <a:xfrm>
            <a:off x="681449" y="1907289"/>
            <a:ext cx="10857355" cy="4024616"/>
            <a:chOff x="495690" y="1674891"/>
            <a:chExt cx="10857355" cy="4027782"/>
          </a:xfrm>
          <a:solidFill>
            <a:schemeClr val="accent2"/>
          </a:solidFill>
        </p:grpSpPr>
        <p:sp>
          <p:nvSpPr>
            <p:cNvPr id="3" name="Block Arc 2">
              <a:extLst>
                <a:ext uri="{FF2B5EF4-FFF2-40B4-BE49-F238E27FC236}">
                  <a16:creationId xmlns:a16="http://schemas.microsoft.com/office/drawing/2014/main" id="{CD18691E-4522-434C-A7A0-16569F7D7F17}"/>
                </a:ext>
              </a:extLst>
            </p:cNvPr>
            <p:cNvSpPr/>
            <p:nvPr/>
          </p:nvSpPr>
          <p:spPr>
            <a:xfrm>
              <a:off x="9302459" y="1674891"/>
              <a:ext cx="2050586" cy="2050586"/>
            </a:xfrm>
            <a:prstGeom prst="blockArc">
              <a:avLst>
                <a:gd name="adj1" fmla="val 16132277"/>
                <a:gd name="adj2" fmla="val 5439486"/>
                <a:gd name="adj3" fmla="val 397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C33C190-B237-4216-A305-5CE78B207721}"/>
                </a:ext>
              </a:extLst>
            </p:cNvPr>
            <p:cNvSpPr/>
            <p:nvPr/>
          </p:nvSpPr>
          <p:spPr>
            <a:xfrm>
              <a:off x="1520983" y="1674891"/>
              <a:ext cx="8793559" cy="81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9F84C6B-B53C-4596-9E14-B7689A8C86C2}"/>
                </a:ext>
              </a:extLst>
            </p:cNvPr>
            <p:cNvSpPr/>
            <p:nvPr/>
          </p:nvSpPr>
          <p:spPr>
            <a:xfrm>
              <a:off x="1520983" y="3643996"/>
              <a:ext cx="8812839" cy="81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C692ECC-EC2C-4C6F-A38F-6A2F460E16CE}"/>
                </a:ext>
              </a:extLst>
            </p:cNvPr>
            <p:cNvSpPr/>
            <p:nvPr/>
          </p:nvSpPr>
          <p:spPr>
            <a:xfrm>
              <a:off x="1520983" y="5621192"/>
              <a:ext cx="9052560" cy="814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Block Arc 6">
              <a:extLst>
                <a:ext uri="{FF2B5EF4-FFF2-40B4-BE49-F238E27FC236}">
                  <a16:creationId xmlns:a16="http://schemas.microsoft.com/office/drawing/2014/main" id="{C529F251-7513-4E74-84B2-ECF457CE084D}"/>
                </a:ext>
              </a:extLst>
            </p:cNvPr>
            <p:cNvSpPr/>
            <p:nvPr/>
          </p:nvSpPr>
          <p:spPr>
            <a:xfrm flipH="1">
              <a:off x="495690" y="3643995"/>
              <a:ext cx="2050586" cy="2050586"/>
            </a:xfrm>
            <a:prstGeom prst="blockArc">
              <a:avLst>
                <a:gd name="adj1" fmla="val 16132277"/>
                <a:gd name="adj2" fmla="val 5439486"/>
                <a:gd name="adj3" fmla="val 397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Block Arc 10">
              <a:extLst>
                <a:ext uri="{FF2B5EF4-FFF2-40B4-BE49-F238E27FC236}">
                  <a16:creationId xmlns:a16="http://schemas.microsoft.com/office/drawing/2014/main" id="{EA159119-02E1-4B50-8E81-FA4250F8C422}"/>
                </a:ext>
              </a:extLst>
            </p:cNvPr>
            <p:cNvSpPr/>
            <p:nvPr/>
          </p:nvSpPr>
          <p:spPr>
            <a:xfrm>
              <a:off x="10354047" y="5261206"/>
              <a:ext cx="438991" cy="438991"/>
            </a:xfrm>
            <a:prstGeom prst="blockArc">
              <a:avLst>
                <a:gd name="adj1" fmla="val 228339"/>
                <a:gd name="adj2" fmla="val 5553148"/>
                <a:gd name="adj3" fmla="val 1820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9" name="Diamond 8">
            <a:extLst>
              <a:ext uri="{FF2B5EF4-FFF2-40B4-BE49-F238E27FC236}">
                <a16:creationId xmlns:a16="http://schemas.microsoft.com/office/drawing/2014/main" id="{E26580AF-B3BD-4A4E-9AE3-F22BB4AB3C52}"/>
              </a:ext>
            </a:extLst>
          </p:cNvPr>
          <p:cNvSpPr/>
          <p:nvPr/>
        </p:nvSpPr>
        <p:spPr>
          <a:xfrm>
            <a:off x="1500647" y="1750606"/>
            <a:ext cx="307736" cy="307736"/>
          </a:xfrm>
          <a:prstGeom prst="diamond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0A2F3AC-2A11-4A12-9D80-A5507A707422}"/>
              </a:ext>
            </a:extLst>
          </p:cNvPr>
          <p:cNvGrpSpPr/>
          <p:nvPr/>
        </p:nvGrpSpPr>
        <p:grpSpPr>
          <a:xfrm>
            <a:off x="10066995" y="4036106"/>
            <a:ext cx="1596435" cy="1661152"/>
            <a:chOff x="219453" y="2580615"/>
            <a:chExt cx="2625263" cy="273168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11EC6BF-952D-4390-8F32-88FBA5D46974}"/>
                </a:ext>
              </a:extLst>
            </p:cNvPr>
            <p:cNvGrpSpPr/>
            <p:nvPr/>
          </p:nvGrpSpPr>
          <p:grpSpPr>
            <a:xfrm>
              <a:off x="885166" y="3186393"/>
              <a:ext cx="1319766" cy="2125908"/>
              <a:chOff x="7271291" y="1882249"/>
              <a:chExt cx="1537011" cy="2475850"/>
            </a:xfrm>
            <a:solidFill>
              <a:schemeClr val="bg1"/>
            </a:solidFill>
          </p:grpSpPr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B8440D19-06B8-4E92-914C-10F954506180}"/>
                  </a:ext>
                </a:extLst>
              </p:cNvPr>
              <p:cNvSpPr/>
              <p:nvPr/>
            </p:nvSpPr>
            <p:spPr>
              <a:xfrm>
                <a:off x="7271291" y="1882249"/>
                <a:ext cx="1537011" cy="2475850"/>
              </a:xfrm>
              <a:custGeom>
                <a:avLst/>
                <a:gdLst>
                  <a:gd name="connsiteX0" fmla="*/ 503138 w 1537011"/>
                  <a:gd name="connsiteY0" fmla="*/ 2319191 h 2480745"/>
                  <a:gd name="connsiteX1" fmla="*/ 443744 w 1537011"/>
                  <a:gd name="connsiteY1" fmla="*/ 2360024 h 2480745"/>
                  <a:gd name="connsiteX2" fmla="*/ 501653 w 1537011"/>
                  <a:gd name="connsiteY2" fmla="*/ 2403827 h 2480745"/>
                  <a:gd name="connsiteX3" fmla="*/ 1051782 w 1537011"/>
                  <a:gd name="connsiteY3" fmla="*/ 2420160 h 2480745"/>
                  <a:gd name="connsiteX4" fmla="*/ 1097070 w 1537011"/>
                  <a:gd name="connsiteY4" fmla="*/ 2383040 h 2480745"/>
                  <a:gd name="connsiteX5" fmla="*/ 1058465 w 1537011"/>
                  <a:gd name="connsiteY5" fmla="*/ 2339237 h 2480745"/>
                  <a:gd name="connsiteX6" fmla="*/ 503138 w 1537011"/>
                  <a:gd name="connsiteY6" fmla="*/ 2319191 h 2480745"/>
                  <a:gd name="connsiteX7" fmla="*/ 470472 w 1537011"/>
                  <a:gd name="connsiteY7" fmla="*/ 2270192 h 2480745"/>
                  <a:gd name="connsiteX8" fmla="*/ 525411 w 1537011"/>
                  <a:gd name="connsiteY8" fmla="*/ 2270192 h 2480745"/>
                  <a:gd name="connsiteX9" fmla="*/ 1067374 w 1537011"/>
                  <a:gd name="connsiteY9" fmla="*/ 2287268 h 2480745"/>
                  <a:gd name="connsiteX10" fmla="*/ 1152751 w 1537011"/>
                  <a:gd name="connsiteY10" fmla="*/ 2388236 h 2480745"/>
                  <a:gd name="connsiteX11" fmla="*/ 1054010 w 1537011"/>
                  <a:gd name="connsiteY11" fmla="*/ 2475841 h 2480745"/>
                  <a:gd name="connsiteX12" fmla="*/ 643455 w 1537011"/>
                  <a:gd name="connsiteY12" fmla="*/ 2463963 h 2480745"/>
                  <a:gd name="connsiteX13" fmla="*/ 608445 w 1537011"/>
                  <a:gd name="connsiteY13" fmla="*/ 2467907 h 2480745"/>
                  <a:gd name="connsiteX14" fmla="*/ 588812 w 1537011"/>
                  <a:gd name="connsiteY14" fmla="*/ 2480745 h 2480745"/>
                  <a:gd name="connsiteX15" fmla="*/ 565995 w 1537011"/>
                  <a:gd name="connsiteY15" fmla="*/ 2480745 h 2480745"/>
                  <a:gd name="connsiteX16" fmla="*/ 569955 w 1537011"/>
                  <a:gd name="connsiteY16" fmla="*/ 2463220 h 2480745"/>
                  <a:gd name="connsiteX17" fmla="*/ 500911 w 1537011"/>
                  <a:gd name="connsiteY17" fmla="*/ 2459508 h 2480745"/>
                  <a:gd name="connsiteX18" fmla="*/ 447457 w 1537011"/>
                  <a:gd name="connsiteY18" fmla="*/ 2446887 h 2480745"/>
                  <a:gd name="connsiteX19" fmla="*/ 391775 w 1537011"/>
                  <a:gd name="connsiteY19" fmla="*/ 2352600 h 2480745"/>
                  <a:gd name="connsiteX20" fmla="*/ 470472 w 1537011"/>
                  <a:gd name="connsiteY20" fmla="*/ 2270192 h 2480745"/>
                  <a:gd name="connsiteX21" fmla="*/ 460819 w 1537011"/>
                  <a:gd name="connsiteY21" fmla="*/ 2117997 h 2480745"/>
                  <a:gd name="connsiteX22" fmla="*/ 417759 w 1537011"/>
                  <a:gd name="connsiteY22" fmla="*/ 2125420 h 2480745"/>
                  <a:gd name="connsiteX23" fmla="*/ 390290 w 1537011"/>
                  <a:gd name="connsiteY23" fmla="*/ 2156602 h 2480745"/>
                  <a:gd name="connsiteX24" fmla="*/ 414047 w 1537011"/>
                  <a:gd name="connsiteY24" fmla="*/ 2190753 h 2480745"/>
                  <a:gd name="connsiteX25" fmla="*/ 458592 w 1537011"/>
                  <a:gd name="connsiteY25" fmla="*/ 2201147 h 2480745"/>
                  <a:gd name="connsiteX26" fmla="*/ 763724 w 1537011"/>
                  <a:gd name="connsiteY26" fmla="*/ 2210798 h 2480745"/>
                  <a:gd name="connsiteX27" fmla="*/ 1054751 w 1537011"/>
                  <a:gd name="connsiteY27" fmla="*/ 2220450 h 2480745"/>
                  <a:gd name="connsiteX28" fmla="*/ 1106721 w 1537011"/>
                  <a:gd name="connsiteY28" fmla="*/ 2215253 h 2480745"/>
                  <a:gd name="connsiteX29" fmla="*/ 1136417 w 1537011"/>
                  <a:gd name="connsiteY29" fmla="*/ 2182586 h 2480745"/>
                  <a:gd name="connsiteX30" fmla="*/ 1110433 w 1537011"/>
                  <a:gd name="connsiteY30" fmla="*/ 2146950 h 2480745"/>
                  <a:gd name="connsiteX31" fmla="*/ 1045100 w 1537011"/>
                  <a:gd name="connsiteY31" fmla="*/ 2136557 h 2480745"/>
                  <a:gd name="connsiteX32" fmla="*/ 460819 w 1537011"/>
                  <a:gd name="connsiteY32" fmla="*/ 2117997 h 2480745"/>
                  <a:gd name="connsiteX33" fmla="*/ 425926 w 1537011"/>
                  <a:gd name="connsiteY33" fmla="*/ 2063800 h 2480745"/>
                  <a:gd name="connsiteX34" fmla="*/ 465274 w 1537011"/>
                  <a:gd name="connsiteY34" fmla="*/ 2065285 h 2480745"/>
                  <a:gd name="connsiteX35" fmla="*/ 506849 w 1537011"/>
                  <a:gd name="connsiteY35" fmla="*/ 2066770 h 2480745"/>
                  <a:gd name="connsiteX36" fmla="*/ 526151 w 1537011"/>
                  <a:gd name="connsiteY36" fmla="*/ 2066770 h 2480745"/>
                  <a:gd name="connsiteX37" fmla="*/ 1096326 w 1537011"/>
                  <a:gd name="connsiteY37" fmla="*/ 2083845 h 2480745"/>
                  <a:gd name="connsiteX38" fmla="*/ 1137159 w 1537011"/>
                  <a:gd name="connsiteY38" fmla="*/ 2097209 h 2480745"/>
                  <a:gd name="connsiteX39" fmla="*/ 1192840 w 1537011"/>
                  <a:gd name="connsiteY39" fmla="*/ 2187041 h 2480745"/>
                  <a:gd name="connsiteX40" fmla="*/ 1128251 w 1537011"/>
                  <a:gd name="connsiteY40" fmla="*/ 2267964 h 2480745"/>
                  <a:gd name="connsiteX41" fmla="*/ 1097811 w 1537011"/>
                  <a:gd name="connsiteY41" fmla="*/ 2276131 h 2480745"/>
                  <a:gd name="connsiteX42" fmla="*/ 443001 w 1537011"/>
                  <a:gd name="connsiteY42" fmla="*/ 2256828 h 2480745"/>
                  <a:gd name="connsiteX43" fmla="*/ 338320 w 1537011"/>
                  <a:gd name="connsiteY43" fmla="*/ 2126163 h 2480745"/>
                  <a:gd name="connsiteX44" fmla="*/ 425926 w 1537011"/>
                  <a:gd name="connsiteY44" fmla="*/ 2063800 h 2480745"/>
                  <a:gd name="connsiteX45" fmla="*/ 446713 w 1537011"/>
                  <a:gd name="connsiteY45" fmla="*/ 1916802 h 2480745"/>
                  <a:gd name="connsiteX46" fmla="*/ 390289 w 1537011"/>
                  <a:gd name="connsiteY46" fmla="*/ 1927939 h 2480745"/>
                  <a:gd name="connsiteX47" fmla="*/ 388062 w 1537011"/>
                  <a:gd name="connsiteY47" fmla="*/ 1982877 h 2480745"/>
                  <a:gd name="connsiteX48" fmla="*/ 440773 w 1537011"/>
                  <a:gd name="connsiteY48" fmla="*/ 1996983 h 2480745"/>
                  <a:gd name="connsiteX49" fmla="*/ 1098555 w 1537011"/>
                  <a:gd name="connsiteY49" fmla="*/ 2018513 h 2480745"/>
                  <a:gd name="connsiteX50" fmla="*/ 1149038 w 1537011"/>
                  <a:gd name="connsiteY50" fmla="*/ 2008119 h 2480745"/>
                  <a:gd name="connsiteX51" fmla="*/ 1151266 w 1537011"/>
                  <a:gd name="connsiteY51" fmla="*/ 1952438 h 2480745"/>
                  <a:gd name="connsiteX52" fmla="*/ 1098555 w 1537011"/>
                  <a:gd name="connsiteY52" fmla="*/ 1937590 h 2480745"/>
                  <a:gd name="connsiteX53" fmla="*/ 523923 w 1537011"/>
                  <a:gd name="connsiteY53" fmla="*/ 192914 h 2480745"/>
                  <a:gd name="connsiteX54" fmla="*/ 408107 w 1537011"/>
                  <a:gd name="connsiteY54" fmla="*/ 273095 h 2480745"/>
                  <a:gd name="connsiteX55" fmla="*/ 183898 w 1537011"/>
                  <a:gd name="connsiteY55" fmla="*/ 552985 h 2480745"/>
                  <a:gd name="connsiteX56" fmla="*/ 150488 w 1537011"/>
                  <a:gd name="connsiteY56" fmla="*/ 820997 h 2480745"/>
                  <a:gd name="connsiteX57" fmla="*/ 244033 w 1537011"/>
                  <a:gd name="connsiteY57" fmla="*/ 1149145 h 2480745"/>
                  <a:gd name="connsiteX58" fmla="*/ 242548 w 1537011"/>
                  <a:gd name="connsiteY58" fmla="*/ 1156569 h 2480745"/>
                  <a:gd name="connsiteX59" fmla="*/ 154200 w 1537011"/>
                  <a:gd name="connsiteY59" fmla="*/ 950920 h 2480745"/>
                  <a:gd name="connsiteX60" fmla="*/ 131186 w 1537011"/>
                  <a:gd name="connsiteY60" fmla="*/ 648757 h 2480745"/>
                  <a:gd name="connsiteX61" fmla="*/ 215821 w 1537011"/>
                  <a:gd name="connsiteY61" fmla="*/ 443851 h 2480745"/>
                  <a:gd name="connsiteX62" fmla="*/ 500165 w 1537011"/>
                  <a:gd name="connsiteY62" fmla="*/ 201081 h 2480745"/>
                  <a:gd name="connsiteX63" fmla="*/ 523923 w 1537011"/>
                  <a:gd name="connsiteY63" fmla="*/ 192914 h 2480745"/>
                  <a:gd name="connsiteX64" fmla="*/ 800630 w 1537011"/>
                  <a:gd name="connsiteY64" fmla="*/ 46764 h 2480745"/>
                  <a:gd name="connsiteX65" fmla="*/ 713588 w 1537011"/>
                  <a:gd name="connsiteY65" fmla="*/ 47343 h 2480745"/>
                  <a:gd name="connsiteX66" fmla="*/ 595938 w 1537011"/>
                  <a:gd name="connsiteY66" fmla="*/ 67446 h 2480745"/>
                  <a:gd name="connsiteX67" fmla="*/ 175732 w 1537011"/>
                  <a:gd name="connsiteY67" fmla="*/ 344366 h 2480745"/>
                  <a:gd name="connsiteX68" fmla="*/ 49521 w 1537011"/>
                  <a:gd name="connsiteY68" fmla="*/ 655438 h 2480745"/>
                  <a:gd name="connsiteX69" fmla="*/ 137126 w 1537011"/>
                  <a:gd name="connsiteY69" fmla="*/ 1109796 h 2480745"/>
                  <a:gd name="connsiteX70" fmla="*/ 310109 w 1537011"/>
                  <a:gd name="connsiteY70" fmla="*/ 1387460 h 2480745"/>
                  <a:gd name="connsiteX71" fmla="*/ 440773 w 1537011"/>
                  <a:gd name="connsiteY71" fmla="*/ 1695562 h 2480745"/>
                  <a:gd name="connsiteX72" fmla="*/ 460819 w 1537011"/>
                  <a:gd name="connsiteY72" fmla="*/ 1792076 h 2480745"/>
                  <a:gd name="connsiteX73" fmla="*/ 492743 w 1537011"/>
                  <a:gd name="connsiteY73" fmla="*/ 1817318 h 2480745"/>
                  <a:gd name="connsiteX74" fmla="*/ 1065146 w 1537011"/>
                  <a:gd name="connsiteY74" fmla="*/ 1836621 h 2480745"/>
                  <a:gd name="connsiteX75" fmla="*/ 1089645 w 1537011"/>
                  <a:gd name="connsiteY75" fmla="*/ 1818803 h 2480745"/>
                  <a:gd name="connsiteX76" fmla="*/ 1116372 w 1537011"/>
                  <a:gd name="connsiteY76" fmla="*/ 1688138 h 2480745"/>
                  <a:gd name="connsiteX77" fmla="*/ 1268567 w 1537011"/>
                  <a:gd name="connsiteY77" fmla="*/ 1319900 h 2480745"/>
                  <a:gd name="connsiteX78" fmla="*/ 1376960 w 1537011"/>
                  <a:gd name="connsiteY78" fmla="*/ 1166220 h 2480745"/>
                  <a:gd name="connsiteX79" fmla="*/ 1468276 w 1537011"/>
                  <a:gd name="connsiteY79" fmla="*/ 916026 h 2480745"/>
                  <a:gd name="connsiteX80" fmla="*/ 1468276 w 1537011"/>
                  <a:gd name="connsiteY80" fmla="*/ 599015 h 2480745"/>
                  <a:gd name="connsiteX81" fmla="*/ 1056236 w 1537011"/>
                  <a:gd name="connsiteY81" fmla="*/ 110506 h 2480745"/>
                  <a:gd name="connsiteX82" fmla="*/ 800630 w 1537011"/>
                  <a:gd name="connsiteY82" fmla="*/ 46764 h 2480745"/>
                  <a:gd name="connsiteX83" fmla="*/ 794163 w 1537011"/>
                  <a:gd name="connsiteY83" fmla="*/ 814 h 2480745"/>
                  <a:gd name="connsiteX84" fmla="*/ 1036191 w 1537011"/>
                  <a:gd name="connsiteY84" fmla="*/ 52598 h 2480745"/>
                  <a:gd name="connsiteX85" fmla="*/ 1503912 w 1537011"/>
                  <a:gd name="connsiteY85" fmla="*/ 551500 h 2480745"/>
                  <a:gd name="connsiteX86" fmla="*/ 1518761 w 1537011"/>
                  <a:gd name="connsiteY86" fmla="*/ 910830 h 2480745"/>
                  <a:gd name="connsiteX87" fmla="*/ 1377702 w 1537011"/>
                  <a:gd name="connsiteY87" fmla="*/ 1250855 h 2480745"/>
                  <a:gd name="connsiteX88" fmla="*/ 1264855 w 1537011"/>
                  <a:gd name="connsiteY88" fmla="*/ 1406020 h 2480745"/>
                  <a:gd name="connsiteX89" fmla="*/ 1163144 w 1537011"/>
                  <a:gd name="connsiteY89" fmla="*/ 1694078 h 2480745"/>
                  <a:gd name="connsiteX90" fmla="*/ 1115630 w 1537011"/>
                  <a:gd name="connsiteY90" fmla="*/ 1876711 h 2480745"/>
                  <a:gd name="connsiteX91" fmla="*/ 1149781 w 1537011"/>
                  <a:gd name="connsiteY91" fmla="*/ 1887848 h 2480745"/>
                  <a:gd name="connsiteX92" fmla="*/ 1229961 w 1537011"/>
                  <a:gd name="connsiteY92" fmla="*/ 1991044 h 2480745"/>
                  <a:gd name="connsiteX93" fmla="*/ 1126023 w 1537011"/>
                  <a:gd name="connsiteY93" fmla="*/ 2077164 h 2480745"/>
                  <a:gd name="connsiteX94" fmla="*/ 1100038 w 1537011"/>
                  <a:gd name="connsiteY94" fmla="*/ 2077906 h 2480745"/>
                  <a:gd name="connsiteX95" fmla="*/ 423698 w 1537011"/>
                  <a:gd name="connsiteY95" fmla="*/ 2054891 h 2480745"/>
                  <a:gd name="connsiteX96" fmla="*/ 368017 w 1537011"/>
                  <a:gd name="connsiteY96" fmla="*/ 2039300 h 2480745"/>
                  <a:gd name="connsiteX97" fmla="*/ 311594 w 1537011"/>
                  <a:gd name="connsiteY97" fmla="*/ 1951695 h 2480745"/>
                  <a:gd name="connsiteX98" fmla="*/ 382123 w 1537011"/>
                  <a:gd name="connsiteY98" fmla="*/ 1867803 h 2480745"/>
                  <a:gd name="connsiteX99" fmla="*/ 434092 w 1537011"/>
                  <a:gd name="connsiteY99" fmla="*/ 1854439 h 2480745"/>
                  <a:gd name="connsiteX100" fmla="*/ 387320 w 1537011"/>
                  <a:gd name="connsiteY100" fmla="*/ 1655472 h 2480745"/>
                  <a:gd name="connsiteX101" fmla="*/ 301199 w 1537011"/>
                  <a:gd name="connsiteY101" fmla="*/ 1459474 h 2480745"/>
                  <a:gd name="connsiteX102" fmla="*/ 137869 w 1537011"/>
                  <a:gd name="connsiteY102" fmla="*/ 1212992 h 2480745"/>
                  <a:gd name="connsiteX103" fmla="*/ 2748 w 1537011"/>
                  <a:gd name="connsiteY103" fmla="*/ 664348 h 2480745"/>
                  <a:gd name="connsiteX104" fmla="*/ 145292 w 1537011"/>
                  <a:gd name="connsiteY104" fmla="*/ 308730 h 2480745"/>
                  <a:gd name="connsiteX105" fmla="*/ 549909 w 1537011"/>
                  <a:gd name="connsiteY105" fmla="*/ 32552 h 2480745"/>
                  <a:gd name="connsiteX106" fmla="*/ 794163 w 1537011"/>
                  <a:gd name="connsiteY106" fmla="*/ 814 h 2480745"/>
                  <a:gd name="connsiteX0" fmla="*/ 503138 w 1537011"/>
                  <a:gd name="connsiteY0" fmla="*/ 2319191 h 2480745"/>
                  <a:gd name="connsiteX1" fmla="*/ 443744 w 1537011"/>
                  <a:gd name="connsiteY1" fmla="*/ 2360024 h 2480745"/>
                  <a:gd name="connsiteX2" fmla="*/ 501653 w 1537011"/>
                  <a:gd name="connsiteY2" fmla="*/ 2403827 h 2480745"/>
                  <a:gd name="connsiteX3" fmla="*/ 1051782 w 1537011"/>
                  <a:gd name="connsiteY3" fmla="*/ 2420160 h 2480745"/>
                  <a:gd name="connsiteX4" fmla="*/ 1097070 w 1537011"/>
                  <a:gd name="connsiteY4" fmla="*/ 2383040 h 2480745"/>
                  <a:gd name="connsiteX5" fmla="*/ 1058465 w 1537011"/>
                  <a:gd name="connsiteY5" fmla="*/ 2339237 h 2480745"/>
                  <a:gd name="connsiteX6" fmla="*/ 503138 w 1537011"/>
                  <a:gd name="connsiteY6" fmla="*/ 2319191 h 2480745"/>
                  <a:gd name="connsiteX7" fmla="*/ 470472 w 1537011"/>
                  <a:gd name="connsiteY7" fmla="*/ 2270192 h 2480745"/>
                  <a:gd name="connsiteX8" fmla="*/ 525411 w 1537011"/>
                  <a:gd name="connsiteY8" fmla="*/ 2270192 h 2480745"/>
                  <a:gd name="connsiteX9" fmla="*/ 1067374 w 1537011"/>
                  <a:gd name="connsiteY9" fmla="*/ 2287268 h 2480745"/>
                  <a:gd name="connsiteX10" fmla="*/ 1152751 w 1537011"/>
                  <a:gd name="connsiteY10" fmla="*/ 2388236 h 2480745"/>
                  <a:gd name="connsiteX11" fmla="*/ 1054010 w 1537011"/>
                  <a:gd name="connsiteY11" fmla="*/ 2475841 h 2480745"/>
                  <a:gd name="connsiteX12" fmla="*/ 643455 w 1537011"/>
                  <a:gd name="connsiteY12" fmla="*/ 2463963 h 2480745"/>
                  <a:gd name="connsiteX13" fmla="*/ 608445 w 1537011"/>
                  <a:gd name="connsiteY13" fmla="*/ 2467907 h 2480745"/>
                  <a:gd name="connsiteX14" fmla="*/ 588812 w 1537011"/>
                  <a:gd name="connsiteY14" fmla="*/ 2480745 h 2480745"/>
                  <a:gd name="connsiteX15" fmla="*/ 565995 w 1537011"/>
                  <a:gd name="connsiteY15" fmla="*/ 2480745 h 2480745"/>
                  <a:gd name="connsiteX16" fmla="*/ 500911 w 1537011"/>
                  <a:gd name="connsiteY16" fmla="*/ 2459508 h 2480745"/>
                  <a:gd name="connsiteX17" fmla="*/ 447457 w 1537011"/>
                  <a:gd name="connsiteY17" fmla="*/ 2446887 h 2480745"/>
                  <a:gd name="connsiteX18" fmla="*/ 391775 w 1537011"/>
                  <a:gd name="connsiteY18" fmla="*/ 2352600 h 2480745"/>
                  <a:gd name="connsiteX19" fmla="*/ 470472 w 1537011"/>
                  <a:gd name="connsiteY19" fmla="*/ 2270192 h 2480745"/>
                  <a:gd name="connsiteX20" fmla="*/ 460819 w 1537011"/>
                  <a:gd name="connsiteY20" fmla="*/ 2117997 h 2480745"/>
                  <a:gd name="connsiteX21" fmla="*/ 417759 w 1537011"/>
                  <a:gd name="connsiteY21" fmla="*/ 2125420 h 2480745"/>
                  <a:gd name="connsiteX22" fmla="*/ 390290 w 1537011"/>
                  <a:gd name="connsiteY22" fmla="*/ 2156602 h 2480745"/>
                  <a:gd name="connsiteX23" fmla="*/ 414047 w 1537011"/>
                  <a:gd name="connsiteY23" fmla="*/ 2190753 h 2480745"/>
                  <a:gd name="connsiteX24" fmla="*/ 458592 w 1537011"/>
                  <a:gd name="connsiteY24" fmla="*/ 2201147 h 2480745"/>
                  <a:gd name="connsiteX25" fmla="*/ 763724 w 1537011"/>
                  <a:gd name="connsiteY25" fmla="*/ 2210798 h 2480745"/>
                  <a:gd name="connsiteX26" fmla="*/ 1054751 w 1537011"/>
                  <a:gd name="connsiteY26" fmla="*/ 2220450 h 2480745"/>
                  <a:gd name="connsiteX27" fmla="*/ 1106721 w 1537011"/>
                  <a:gd name="connsiteY27" fmla="*/ 2215253 h 2480745"/>
                  <a:gd name="connsiteX28" fmla="*/ 1136417 w 1537011"/>
                  <a:gd name="connsiteY28" fmla="*/ 2182586 h 2480745"/>
                  <a:gd name="connsiteX29" fmla="*/ 1110433 w 1537011"/>
                  <a:gd name="connsiteY29" fmla="*/ 2146950 h 2480745"/>
                  <a:gd name="connsiteX30" fmla="*/ 1045100 w 1537011"/>
                  <a:gd name="connsiteY30" fmla="*/ 2136557 h 2480745"/>
                  <a:gd name="connsiteX31" fmla="*/ 460819 w 1537011"/>
                  <a:gd name="connsiteY31" fmla="*/ 2117997 h 2480745"/>
                  <a:gd name="connsiteX32" fmla="*/ 425926 w 1537011"/>
                  <a:gd name="connsiteY32" fmla="*/ 2063800 h 2480745"/>
                  <a:gd name="connsiteX33" fmla="*/ 465274 w 1537011"/>
                  <a:gd name="connsiteY33" fmla="*/ 2065285 h 2480745"/>
                  <a:gd name="connsiteX34" fmla="*/ 506849 w 1537011"/>
                  <a:gd name="connsiteY34" fmla="*/ 2066770 h 2480745"/>
                  <a:gd name="connsiteX35" fmla="*/ 526151 w 1537011"/>
                  <a:gd name="connsiteY35" fmla="*/ 2066770 h 2480745"/>
                  <a:gd name="connsiteX36" fmla="*/ 1096326 w 1537011"/>
                  <a:gd name="connsiteY36" fmla="*/ 2083845 h 2480745"/>
                  <a:gd name="connsiteX37" fmla="*/ 1137159 w 1537011"/>
                  <a:gd name="connsiteY37" fmla="*/ 2097209 h 2480745"/>
                  <a:gd name="connsiteX38" fmla="*/ 1192840 w 1537011"/>
                  <a:gd name="connsiteY38" fmla="*/ 2187041 h 2480745"/>
                  <a:gd name="connsiteX39" fmla="*/ 1128251 w 1537011"/>
                  <a:gd name="connsiteY39" fmla="*/ 2267964 h 2480745"/>
                  <a:gd name="connsiteX40" fmla="*/ 1097811 w 1537011"/>
                  <a:gd name="connsiteY40" fmla="*/ 2276131 h 2480745"/>
                  <a:gd name="connsiteX41" fmla="*/ 443001 w 1537011"/>
                  <a:gd name="connsiteY41" fmla="*/ 2256828 h 2480745"/>
                  <a:gd name="connsiteX42" fmla="*/ 338320 w 1537011"/>
                  <a:gd name="connsiteY42" fmla="*/ 2126163 h 2480745"/>
                  <a:gd name="connsiteX43" fmla="*/ 425926 w 1537011"/>
                  <a:gd name="connsiteY43" fmla="*/ 2063800 h 2480745"/>
                  <a:gd name="connsiteX44" fmla="*/ 446713 w 1537011"/>
                  <a:gd name="connsiteY44" fmla="*/ 1916802 h 2480745"/>
                  <a:gd name="connsiteX45" fmla="*/ 390289 w 1537011"/>
                  <a:gd name="connsiteY45" fmla="*/ 1927939 h 2480745"/>
                  <a:gd name="connsiteX46" fmla="*/ 388062 w 1537011"/>
                  <a:gd name="connsiteY46" fmla="*/ 1982877 h 2480745"/>
                  <a:gd name="connsiteX47" fmla="*/ 440773 w 1537011"/>
                  <a:gd name="connsiteY47" fmla="*/ 1996983 h 2480745"/>
                  <a:gd name="connsiteX48" fmla="*/ 1098555 w 1537011"/>
                  <a:gd name="connsiteY48" fmla="*/ 2018513 h 2480745"/>
                  <a:gd name="connsiteX49" fmla="*/ 1149038 w 1537011"/>
                  <a:gd name="connsiteY49" fmla="*/ 2008119 h 2480745"/>
                  <a:gd name="connsiteX50" fmla="*/ 1151266 w 1537011"/>
                  <a:gd name="connsiteY50" fmla="*/ 1952438 h 2480745"/>
                  <a:gd name="connsiteX51" fmla="*/ 1098555 w 1537011"/>
                  <a:gd name="connsiteY51" fmla="*/ 1937590 h 2480745"/>
                  <a:gd name="connsiteX52" fmla="*/ 446713 w 1537011"/>
                  <a:gd name="connsiteY52" fmla="*/ 1916802 h 2480745"/>
                  <a:gd name="connsiteX53" fmla="*/ 523923 w 1537011"/>
                  <a:gd name="connsiteY53" fmla="*/ 192914 h 2480745"/>
                  <a:gd name="connsiteX54" fmla="*/ 408107 w 1537011"/>
                  <a:gd name="connsiteY54" fmla="*/ 273095 h 2480745"/>
                  <a:gd name="connsiteX55" fmla="*/ 183898 w 1537011"/>
                  <a:gd name="connsiteY55" fmla="*/ 552985 h 2480745"/>
                  <a:gd name="connsiteX56" fmla="*/ 150488 w 1537011"/>
                  <a:gd name="connsiteY56" fmla="*/ 820997 h 2480745"/>
                  <a:gd name="connsiteX57" fmla="*/ 244033 w 1537011"/>
                  <a:gd name="connsiteY57" fmla="*/ 1149145 h 2480745"/>
                  <a:gd name="connsiteX58" fmla="*/ 242548 w 1537011"/>
                  <a:gd name="connsiteY58" fmla="*/ 1156569 h 2480745"/>
                  <a:gd name="connsiteX59" fmla="*/ 154200 w 1537011"/>
                  <a:gd name="connsiteY59" fmla="*/ 950920 h 2480745"/>
                  <a:gd name="connsiteX60" fmla="*/ 131186 w 1537011"/>
                  <a:gd name="connsiteY60" fmla="*/ 648757 h 2480745"/>
                  <a:gd name="connsiteX61" fmla="*/ 215821 w 1537011"/>
                  <a:gd name="connsiteY61" fmla="*/ 443851 h 2480745"/>
                  <a:gd name="connsiteX62" fmla="*/ 500165 w 1537011"/>
                  <a:gd name="connsiteY62" fmla="*/ 201081 h 2480745"/>
                  <a:gd name="connsiteX63" fmla="*/ 523923 w 1537011"/>
                  <a:gd name="connsiteY63" fmla="*/ 192914 h 2480745"/>
                  <a:gd name="connsiteX64" fmla="*/ 800630 w 1537011"/>
                  <a:gd name="connsiteY64" fmla="*/ 46764 h 2480745"/>
                  <a:gd name="connsiteX65" fmla="*/ 713588 w 1537011"/>
                  <a:gd name="connsiteY65" fmla="*/ 47343 h 2480745"/>
                  <a:gd name="connsiteX66" fmla="*/ 595938 w 1537011"/>
                  <a:gd name="connsiteY66" fmla="*/ 67446 h 2480745"/>
                  <a:gd name="connsiteX67" fmla="*/ 175732 w 1537011"/>
                  <a:gd name="connsiteY67" fmla="*/ 344366 h 2480745"/>
                  <a:gd name="connsiteX68" fmla="*/ 49521 w 1537011"/>
                  <a:gd name="connsiteY68" fmla="*/ 655438 h 2480745"/>
                  <a:gd name="connsiteX69" fmla="*/ 137126 w 1537011"/>
                  <a:gd name="connsiteY69" fmla="*/ 1109796 h 2480745"/>
                  <a:gd name="connsiteX70" fmla="*/ 310109 w 1537011"/>
                  <a:gd name="connsiteY70" fmla="*/ 1387460 h 2480745"/>
                  <a:gd name="connsiteX71" fmla="*/ 440773 w 1537011"/>
                  <a:gd name="connsiteY71" fmla="*/ 1695562 h 2480745"/>
                  <a:gd name="connsiteX72" fmla="*/ 460819 w 1537011"/>
                  <a:gd name="connsiteY72" fmla="*/ 1792076 h 2480745"/>
                  <a:gd name="connsiteX73" fmla="*/ 492743 w 1537011"/>
                  <a:gd name="connsiteY73" fmla="*/ 1817318 h 2480745"/>
                  <a:gd name="connsiteX74" fmla="*/ 1065146 w 1537011"/>
                  <a:gd name="connsiteY74" fmla="*/ 1836621 h 2480745"/>
                  <a:gd name="connsiteX75" fmla="*/ 1089645 w 1537011"/>
                  <a:gd name="connsiteY75" fmla="*/ 1818803 h 2480745"/>
                  <a:gd name="connsiteX76" fmla="*/ 1116372 w 1537011"/>
                  <a:gd name="connsiteY76" fmla="*/ 1688138 h 2480745"/>
                  <a:gd name="connsiteX77" fmla="*/ 1268567 w 1537011"/>
                  <a:gd name="connsiteY77" fmla="*/ 1319900 h 2480745"/>
                  <a:gd name="connsiteX78" fmla="*/ 1376960 w 1537011"/>
                  <a:gd name="connsiteY78" fmla="*/ 1166220 h 2480745"/>
                  <a:gd name="connsiteX79" fmla="*/ 1468276 w 1537011"/>
                  <a:gd name="connsiteY79" fmla="*/ 916026 h 2480745"/>
                  <a:gd name="connsiteX80" fmla="*/ 1468276 w 1537011"/>
                  <a:gd name="connsiteY80" fmla="*/ 599015 h 2480745"/>
                  <a:gd name="connsiteX81" fmla="*/ 1056236 w 1537011"/>
                  <a:gd name="connsiteY81" fmla="*/ 110506 h 2480745"/>
                  <a:gd name="connsiteX82" fmla="*/ 800630 w 1537011"/>
                  <a:gd name="connsiteY82" fmla="*/ 46764 h 2480745"/>
                  <a:gd name="connsiteX83" fmla="*/ 794163 w 1537011"/>
                  <a:gd name="connsiteY83" fmla="*/ 814 h 2480745"/>
                  <a:gd name="connsiteX84" fmla="*/ 1036191 w 1537011"/>
                  <a:gd name="connsiteY84" fmla="*/ 52598 h 2480745"/>
                  <a:gd name="connsiteX85" fmla="*/ 1503912 w 1537011"/>
                  <a:gd name="connsiteY85" fmla="*/ 551500 h 2480745"/>
                  <a:gd name="connsiteX86" fmla="*/ 1518761 w 1537011"/>
                  <a:gd name="connsiteY86" fmla="*/ 910830 h 2480745"/>
                  <a:gd name="connsiteX87" fmla="*/ 1377702 w 1537011"/>
                  <a:gd name="connsiteY87" fmla="*/ 1250855 h 2480745"/>
                  <a:gd name="connsiteX88" fmla="*/ 1264855 w 1537011"/>
                  <a:gd name="connsiteY88" fmla="*/ 1406020 h 2480745"/>
                  <a:gd name="connsiteX89" fmla="*/ 1163144 w 1537011"/>
                  <a:gd name="connsiteY89" fmla="*/ 1694078 h 2480745"/>
                  <a:gd name="connsiteX90" fmla="*/ 1115630 w 1537011"/>
                  <a:gd name="connsiteY90" fmla="*/ 1876711 h 2480745"/>
                  <a:gd name="connsiteX91" fmla="*/ 1149781 w 1537011"/>
                  <a:gd name="connsiteY91" fmla="*/ 1887848 h 2480745"/>
                  <a:gd name="connsiteX92" fmla="*/ 1229961 w 1537011"/>
                  <a:gd name="connsiteY92" fmla="*/ 1991044 h 2480745"/>
                  <a:gd name="connsiteX93" fmla="*/ 1126023 w 1537011"/>
                  <a:gd name="connsiteY93" fmla="*/ 2077164 h 2480745"/>
                  <a:gd name="connsiteX94" fmla="*/ 1100038 w 1537011"/>
                  <a:gd name="connsiteY94" fmla="*/ 2077906 h 2480745"/>
                  <a:gd name="connsiteX95" fmla="*/ 423698 w 1537011"/>
                  <a:gd name="connsiteY95" fmla="*/ 2054891 h 2480745"/>
                  <a:gd name="connsiteX96" fmla="*/ 368017 w 1537011"/>
                  <a:gd name="connsiteY96" fmla="*/ 2039300 h 2480745"/>
                  <a:gd name="connsiteX97" fmla="*/ 311594 w 1537011"/>
                  <a:gd name="connsiteY97" fmla="*/ 1951695 h 2480745"/>
                  <a:gd name="connsiteX98" fmla="*/ 382123 w 1537011"/>
                  <a:gd name="connsiteY98" fmla="*/ 1867803 h 2480745"/>
                  <a:gd name="connsiteX99" fmla="*/ 434092 w 1537011"/>
                  <a:gd name="connsiteY99" fmla="*/ 1854439 h 2480745"/>
                  <a:gd name="connsiteX100" fmla="*/ 387320 w 1537011"/>
                  <a:gd name="connsiteY100" fmla="*/ 1655472 h 2480745"/>
                  <a:gd name="connsiteX101" fmla="*/ 301199 w 1537011"/>
                  <a:gd name="connsiteY101" fmla="*/ 1459474 h 2480745"/>
                  <a:gd name="connsiteX102" fmla="*/ 137869 w 1537011"/>
                  <a:gd name="connsiteY102" fmla="*/ 1212992 h 2480745"/>
                  <a:gd name="connsiteX103" fmla="*/ 2748 w 1537011"/>
                  <a:gd name="connsiteY103" fmla="*/ 664348 h 2480745"/>
                  <a:gd name="connsiteX104" fmla="*/ 145292 w 1537011"/>
                  <a:gd name="connsiteY104" fmla="*/ 308730 h 2480745"/>
                  <a:gd name="connsiteX105" fmla="*/ 549909 w 1537011"/>
                  <a:gd name="connsiteY105" fmla="*/ 32552 h 2480745"/>
                  <a:gd name="connsiteX106" fmla="*/ 794163 w 1537011"/>
                  <a:gd name="connsiteY106" fmla="*/ 814 h 2480745"/>
                  <a:gd name="connsiteX0" fmla="*/ 503138 w 1537011"/>
                  <a:gd name="connsiteY0" fmla="*/ 2319191 h 2480745"/>
                  <a:gd name="connsiteX1" fmla="*/ 443744 w 1537011"/>
                  <a:gd name="connsiteY1" fmla="*/ 2360024 h 2480745"/>
                  <a:gd name="connsiteX2" fmla="*/ 501653 w 1537011"/>
                  <a:gd name="connsiteY2" fmla="*/ 2403827 h 2480745"/>
                  <a:gd name="connsiteX3" fmla="*/ 1051782 w 1537011"/>
                  <a:gd name="connsiteY3" fmla="*/ 2420160 h 2480745"/>
                  <a:gd name="connsiteX4" fmla="*/ 1097070 w 1537011"/>
                  <a:gd name="connsiteY4" fmla="*/ 2383040 h 2480745"/>
                  <a:gd name="connsiteX5" fmla="*/ 1058465 w 1537011"/>
                  <a:gd name="connsiteY5" fmla="*/ 2339237 h 2480745"/>
                  <a:gd name="connsiteX6" fmla="*/ 503138 w 1537011"/>
                  <a:gd name="connsiteY6" fmla="*/ 2319191 h 2480745"/>
                  <a:gd name="connsiteX7" fmla="*/ 470472 w 1537011"/>
                  <a:gd name="connsiteY7" fmla="*/ 2270192 h 2480745"/>
                  <a:gd name="connsiteX8" fmla="*/ 525411 w 1537011"/>
                  <a:gd name="connsiteY8" fmla="*/ 2270192 h 2480745"/>
                  <a:gd name="connsiteX9" fmla="*/ 1067374 w 1537011"/>
                  <a:gd name="connsiteY9" fmla="*/ 2287268 h 2480745"/>
                  <a:gd name="connsiteX10" fmla="*/ 1152751 w 1537011"/>
                  <a:gd name="connsiteY10" fmla="*/ 2388236 h 2480745"/>
                  <a:gd name="connsiteX11" fmla="*/ 1054010 w 1537011"/>
                  <a:gd name="connsiteY11" fmla="*/ 2475841 h 2480745"/>
                  <a:gd name="connsiteX12" fmla="*/ 643455 w 1537011"/>
                  <a:gd name="connsiteY12" fmla="*/ 2463963 h 2480745"/>
                  <a:gd name="connsiteX13" fmla="*/ 608445 w 1537011"/>
                  <a:gd name="connsiteY13" fmla="*/ 2467907 h 2480745"/>
                  <a:gd name="connsiteX14" fmla="*/ 588812 w 1537011"/>
                  <a:gd name="connsiteY14" fmla="*/ 2480745 h 2480745"/>
                  <a:gd name="connsiteX15" fmla="*/ 500911 w 1537011"/>
                  <a:gd name="connsiteY15" fmla="*/ 2459508 h 2480745"/>
                  <a:gd name="connsiteX16" fmla="*/ 447457 w 1537011"/>
                  <a:gd name="connsiteY16" fmla="*/ 2446887 h 2480745"/>
                  <a:gd name="connsiteX17" fmla="*/ 391775 w 1537011"/>
                  <a:gd name="connsiteY17" fmla="*/ 2352600 h 2480745"/>
                  <a:gd name="connsiteX18" fmla="*/ 470472 w 1537011"/>
                  <a:gd name="connsiteY18" fmla="*/ 2270192 h 2480745"/>
                  <a:gd name="connsiteX19" fmla="*/ 460819 w 1537011"/>
                  <a:gd name="connsiteY19" fmla="*/ 2117997 h 2480745"/>
                  <a:gd name="connsiteX20" fmla="*/ 417759 w 1537011"/>
                  <a:gd name="connsiteY20" fmla="*/ 2125420 h 2480745"/>
                  <a:gd name="connsiteX21" fmla="*/ 390290 w 1537011"/>
                  <a:gd name="connsiteY21" fmla="*/ 2156602 h 2480745"/>
                  <a:gd name="connsiteX22" fmla="*/ 414047 w 1537011"/>
                  <a:gd name="connsiteY22" fmla="*/ 2190753 h 2480745"/>
                  <a:gd name="connsiteX23" fmla="*/ 458592 w 1537011"/>
                  <a:gd name="connsiteY23" fmla="*/ 2201147 h 2480745"/>
                  <a:gd name="connsiteX24" fmla="*/ 763724 w 1537011"/>
                  <a:gd name="connsiteY24" fmla="*/ 2210798 h 2480745"/>
                  <a:gd name="connsiteX25" fmla="*/ 1054751 w 1537011"/>
                  <a:gd name="connsiteY25" fmla="*/ 2220450 h 2480745"/>
                  <a:gd name="connsiteX26" fmla="*/ 1106721 w 1537011"/>
                  <a:gd name="connsiteY26" fmla="*/ 2215253 h 2480745"/>
                  <a:gd name="connsiteX27" fmla="*/ 1136417 w 1537011"/>
                  <a:gd name="connsiteY27" fmla="*/ 2182586 h 2480745"/>
                  <a:gd name="connsiteX28" fmla="*/ 1110433 w 1537011"/>
                  <a:gd name="connsiteY28" fmla="*/ 2146950 h 2480745"/>
                  <a:gd name="connsiteX29" fmla="*/ 1045100 w 1537011"/>
                  <a:gd name="connsiteY29" fmla="*/ 2136557 h 2480745"/>
                  <a:gd name="connsiteX30" fmla="*/ 460819 w 1537011"/>
                  <a:gd name="connsiteY30" fmla="*/ 2117997 h 2480745"/>
                  <a:gd name="connsiteX31" fmla="*/ 425926 w 1537011"/>
                  <a:gd name="connsiteY31" fmla="*/ 2063800 h 2480745"/>
                  <a:gd name="connsiteX32" fmla="*/ 465274 w 1537011"/>
                  <a:gd name="connsiteY32" fmla="*/ 2065285 h 2480745"/>
                  <a:gd name="connsiteX33" fmla="*/ 506849 w 1537011"/>
                  <a:gd name="connsiteY33" fmla="*/ 2066770 h 2480745"/>
                  <a:gd name="connsiteX34" fmla="*/ 526151 w 1537011"/>
                  <a:gd name="connsiteY34" fmla="*/ 2066770 h 2480745"/>
                  <a:gd name="connsiteX35" fmla="*/ 1096326 w 1537011"/>
                  <a:gd name="connsiteY35" fmla="*/ 2083845 h 2480745"/>
                  <a:gd name="connsiteX36" fmla="*/ 1137159 w 1537011"/>
                  <a:gd name="connsiteY36" fmla="*/ 2097209 h 2480745"/>
                  <a:gd name="connsiteX37" fmla="*/ 1192840 w 1537011"/>
                  <a:gd name="connsiteY37" fmla="*/ 2187041 h 2480745"/>
                  <a:gd name="connsiteX38" fmla="*/ 1128251 w 1537011"/>
                  <a:gd name="connsiteY38" fmla="*/ 2267964 h 2480745"/>
                  <a:gd name="connsiteX39" fmla="*/ 1097811 w 1537011"/>
                  <a:gd name="connsiteY39" fmla="*/ 2276131 h 2480745"/>
                  <a:gd name="connsiteX40" fmla="*/ 443001 w 1537011"/>
                  <a:gd name="connsiteY40" fmla="*/ 2256828 h 2480745"/>
                  <a:gd name="connsiteX41" fmla="*/ 338320 w 1537011"/>
                  <a:gd name="connsiteY41" fmla="*/ 2126163 h 2480745"/>
                  <a:gd name="connsiteX42" fmla="*/ 425926 w 1537011"/>
                  <a:gd name="connsiteY42" fmla="*/ 2063800 h 2480745"/>
                  <a:gd name="connsiteX43" fmla="*/ 446713 w 1537011"/>
                  <a:gd name="connsiteY43" fmla="*/ 1916802 h 2480745"/>
                  <a:gd name="connsiteX44" fmla="*/ 390289 w 1537011"/>
                  <a:gd name="connsiteY44" fmla="*/ 1927939 h 2480745"/>
                  <a:gd name="connsiteX45" fmla="*/ 388062 w 1537011"/>
                  <a:gd name="connsiteY45" fmla="*/ 1982877 h 2480745"/>
                  <a:gd name="connsiteX46" fmla="*/ 440773 w 1537011"/>
                  <a:gd name="connsiteY46" fmla="*/ 1996983 h 2480745"/>
                  <a:gd name="connsiteX47" fmla="*/ 1098555 w 1537011"/>
                  <a:gd name="connsiteY47" fmla="*/ 2018513 h 2480745"/>
                  <a:gd name="connsiteX48" fmla="*/ 1149038 w 1537011"/>
                  <a:gd name="connsiteY48" fmla="*/ 2008119 h 2480745"/>
                  <a:gd name="connsiteX49" fmla="*/ 1151266 w 1537011"/>
                  <a:gd name="connsiteY49" fmla="*/ 1952438 h 2480745"/>
                  <a:gd name="connsiteX50" fmla="*/ 1098555 w 1537011"/>
                  <a:gd name="connsiteY50" fmla="*/ 1937590 h 2480745"/>
                  <a:gd name="connsiteX51" fmla="*/ 446713 w 1537011"/>
                  <a:gd name="connsiteY51" fmla="*/ 1916802 h 2480745"/>
                  <a:gd name="connsiteX52" fmla="*/ 523923 w 1537011"/>
                  <a:gd name="connsiteY52" fmla="*/ 192914 h 2480745"/>
                  <a:gd name="connsiteX53" fmla="*/ 408107 w 1537011"/>
                  <a:gd name="connsiteY53" fmla="*/ 273095 h 2480745"/>
                  <a:gd name="connsiteX54" fmla="*/ 183898 w 1537011"/>
                  <a:gd name="connsiteY54" fmla="*/ 552985 h 2480745"/>
                  <a:gd name="connsiteX55" fmla="*/ 150488 w 1537011"/>
                  <a:gd name="connsiteY55" fmla="*/ 820997 h 2480745"/>
                  <a:gd name="connsiteX56" fmla="*/ 244033 w 1537011"/>
                  <a:gd name="connsiteY56" fmla="*/ 1149145 h 2480745"/>
                  <a:gd name="connsiteX57" fmla="*/ 242548 w 1537011"/>
                  <a:gd name="connsiteY57" fmla="*/ 1156569 h 2480745"/>
                  <a:gd name="connsiteX58" fmla="*/ 154200 w 1537011"/>
                  <a:gd name="connsiteY58" fmla="*/ 950920 h 2480745"/>
                  <a:gd name="connsiteX59" fmla="*/ 131186 w 1537011"/>
                  <a:gd name="connsiteY59" fmla="*/ 648757 h 2480745"/>
                  <a:gd name="connsiteX60" fmla="*/ 215821 w 1537011"/>
                  <a:gd name="connsiteY60" fmla="*/ 443851 h 2480745"/>
                  <a:gd name="connsiteX61" fmla="*/ 500165 w 1537011"/>
                  <a:gd name="connsiteY61" fmla="*/ 201081 h 2480745"/>
                  <a:gd name="connsiteX62" fmla="*/ 523923 w 1537011"/>
                  <a:gd name="connsiteY62" fmla="*/ 192914 h 2480745"/>
                  <a:gd name="connsiteX63" fmla="*/ 800630 w 1537011"/>
                  <a:gd name="connsiteY63" fmla="*/ 46764 h 2480745"/>
                  <a:gd name="connsiteX64" fmla="*/ 713588 w 1537011"/>
                  <a:gd name="connsiteY64" fmla="*/ 47343 h 2480745"/>
                  <a:gd name="connsiteX65" fmla="*/ 595938 w 1537011"/>
                  <a:gd name="connsiteY65" fmla="*/ 67446 h 2480745"/>
                  <a:gd name="connsiteX66" fmla="*/ 175732 w 1537011"/>
                  <a:gd name="connsiteY66" fmla="*/ 344366 h 2480745"/>
                  <a:gd name="connsiteX67" fmla="*/ 49521 w 1537011"/>
                  <a:gd name="connsiteY67" fmla="*/ 655438 h 2480745"/>
                  <a:gd name="connsiteX68" fmla="*/ 137126 w 1537011"/>
                  <a:gd name="connsiteY68" fmla="*/ 1109796 h 2480745"/>
                  <a:gd name="connsiteX69" fmla="*/ 310109 w 1537011"/>
                  <a:gd name="connsiteY69" fmla="*/ 1387460 h 2480745"/>
                  <a:gd name="connsiteX70" fmla="*/ 440773 w 1537011"/>
                  <a:gd name="connsiteY70" fmla="*/ 1695562 h 2480745"/>
                  <a:gd name="connsiteX71" fmla="*/ 460819 w 1537011"/>
                  <a:gd name="connsiteY71" fmla="*/ 1792076 h 2480745"/>
                  <a:gd name="connsiteX72" fmla="*/ 492743 w 1537011"/>
                  <a:gd name="connsiteY72" fmla="*/ 1817318 h 2480745"/>
                  <a:gd name="connsiteX73" fmla="*/ 1065146 w 1537011"/>
                  <a:gd name="connsiteY73" fmla="*/ 1836621 h 2480745"/>
                  <a:gd name="connsiteX74" fmla="*/ 1089645 w 1537011"/>
                  <a:gd name="connsiteY74" fmla="*/ 1818803 h 2480745"/>
                  <a:gd name="connsiteX75" fmla="*/ 1116372 w 1537011"/>
                  <a:gd name="connsiteY75" fmla="*/ 1688138 h 2480745"/>
                  <a:gd name="connsiteX76" fmla="*/ 1268567 w 1537011"/>
                  <a:gd name="connsiteY76" fmla="*/ 1319900 h 2480745"/>
                  <a:gd name="connsiteX77" fmla="*/ 1376960 w 1537011"/>
                  <a:gd name="connsiteY77" fmla="*/ 1166220 h 2480745"/>
                  <a:gd name="connsiteX78" fmla="*/ 1468276 w 1537011"/>
                  <a:gd name="connsiteY78" fmla="*/ 916026 h 2480745"/>
                  <a:gd name="connsiteX79" fmla="*/ 1468276 w 1537011"/>
                  <a:gd name="connsiteY79" fmla="*/ 599015 h 2480745"/>
                  <a:gd name="connsiteX80" fmla="*/ 1056236 w 1537011"/>
                  <a:gd name="connsiteY80" fmla="*/ 110506 h 2480745"/>
                  <a:gd name="connsiteX81" fmla="*/ 800630 w 1537011"/>
                  <a:gd name="connsiteY81" fmla="*/ 46764 h 2480745"/>
                  <a:gd name="connsiteX82" fmla="*/ 794163 w 1537011"/>
                  <a:gd name="connsiteY82" fmla="*/ 814 h 2480745"/>
                  <a:gd name="connsiteX83" fmla="*/ 1036191 w 1537011"/>
                  <a:gd name="connsiteY83" fmla="*/ 52598 h 2480745"/>
                  <a:gd name="connsiteX84" fmla="*/ 1503912 w 1537011"/>
                  <a:gd name="connsiteY84" fmla="*/ 551500 h 2480745"/>
                  <a:gd name="connsiteX85" fmla="*/ 1518761 w 1537011"/>
                  <a:gd name="connsiteY85" fmla="*/ 910830 h 2480745"/>
                  <a:gd name="connsiteX86" fmla="*/ 1377702 w 1537011"/>
                  <a:gd name="connsiteY86" fmla="*/ 1250855 h 2480745"/>
                  <a:gd name="connsiteX87" fmla="*/ 1264855 w 1537011"/>
                  <a:gd name="connsiteY87" fmla="*/ 1406020 h 2480745"/>
                  <a:gd name="connsiteX88" fmla="*/ 1163144 w 1537011"/>
                  <a:gd name="connsiteY88" fmla="*/ 1694078 h 2480745"/>
                  <a:gd name="connsiteX89" fmla="*/ 1115630 w 1537011"/>
                  <a:gd name="connsiteY89" fmla="*/ 1876711 h 2480745"/>
                  <a:gd name="connsiteX90" fmla="*/ 1149781 w 1537011"/>
                  <a:gd name="connsiteY90" fmla="*/ 1887848 h 2480745"/>
                  <a:gd name="connsiteX91" fmla="*/ 1229961 w 1537011"/>
                  <a:gd name="connsiteY91" fmla="*/ 1991044 h 2480745"/>
                  <a:gd name="connsiteX92" fmla="*/ 1126023 w 1537011"/>
                  <a:gd name="connsiteY92" fmla="*/ 2077164 h 2480745"/>
                  <a:gd name="connsiteX93" fmla="*/ 1100038 w 1537011"/>
                  <a:gd name="connsiteY93" fmla="*/ 2077906 h 2480745"/>
                  <a:gd name="connsiteX94" fmla="*/ 423698 w 1537011"/>
                  <a:gd name="connsiteY94" fmla="*/ 2054891 h 2480745"/>
                  <a:gd name="connsiteX95" fmla="*/ 368017 w 1537011"/>
                  <a:gd name="connsiteY95" fmla="*/ 2039300 h 2480745"/>
                  <a:gd name="connsiteX96" fmla="*/ 311594 w 1537011"/>
                  <a:gd name="connsiteY96" fmla="*/ 1951695 h 2480745"/>
                  <a:gd name="connsiteX97" fmla="*/ 382123 w 1537011"/>
                  <a:gd name="connsiteY97" fmla="*/ 1867803 h 2480745"/>
                  <a:gd name="connsiteX98" fmla="*/ 434092 w 1537011"/>
                  <a:gd name="connsiteY98" fmla="*/ 1854439 h 2480745"/>
                  <a:gd name="connsiteX99" fmla="*/ 387320 w 1537011"/>
                  <a:gd name="connsiteY99" fmla="*/ 1655472 h 2480745"/>
                  <a:gd name="connsiteX100" fmla="*/ 301199 w 1537011"/>
                  <a:gd name="connsiteY100" fmla="*/ 1459474 h 2480745"/>
                  <a:gd name="connsiteX101" fmla="*/ 137869 w 1537011"/>
                  <a:gd name="connsiteY101" fmla="*/ 1212992 h 2480745"/>
                  <a:gd name="connsiteX102" fmla="*/ 2748 w 1537011"/>
                  <a:gd name="connsiteY102" fmla="*/ 664348 h 2480745"/>
                  <a:gd name="connsiteX103" fmla="*/ 145292 w 1537011"/>
                  <a:gd name="connsiteY103" fmla="*/ 308730 h 2480745"/>
                  <a:gd name="connsiteX104" fmla="*/ 549909 w 1537011"/>
                  <a:gd name="connsiteY104" fmla="*/ 32552 h 2480745"/>
                  <a:gd name="connsiteX105" fmla="*/ 794163 w 1537011"/>
                  <a:gd name="connsiteY105" fmla="*/ 814 h 2480745"/>
                  <a:gd name="connsiteX0" fmla="*/ 503138 w 1537011"/>
                  <a:gd name="connsiteY0" fmla="*/ 2319191 h 2475850"/>
                  <a:gd name="connsiteX1" fmla="*/ 443744 w 1537011"/>
                  <a:gd name="connsiteY1" fmla="*/ 2360024 h 2475850"/>
                  <a:gd name="connsiteX2" fmla="*/ 501653 w 1537011"/>
                  <a:gd name="connsiteY2" fmla="*/ 2403827 h 2475850"/>
                  <a:gd name="connsiteX3" fmla="*/ 1051782 w 1537011"/>
                  <a:gd name="connsiteY3" fmla="*/ 2420160 h 2475850"/>
                  <a:gd name="connsiteX4" fmla="*/ 1097070 w 1537011"/>
                  <a:gd name="connsiteY4" fmla="*/ 2383040 h 2475850"/>
                  <a:gd name="connsiteX5" fmla="*/ 1058465 w 1537011"/>
                  <a:gd name="connsiteY5" fmla="*/ 2339237 h 2475850"/>
                  <a:gd name="connsiteX6" fmla="*/ 503138 w 1537011"/>
                  <a:gd name="connsiteY6" fmla="*/ 2319191 h 2475850"/>
                  <a:gd name="connsiteX7" fmla="*/ 470472 w 1537011"/>
                  <a:gd name="connsiteY7" fmla="*/ 2270192 h 2475850"/>
                  <a:gd name="connsiteX8" fmla="*/ 525411 w 1537011"/>
                  <a:gd name="connsiteY8" fmla="*/ 2270192 h 2475850"/>
                  <a:gd name="connsiteX9" fmla="*/ 1067374 w 1537011"/>
                  <a:gd name="connsiteY9" fmla="*/ 2287268 h 2475850"/>
                  <a:gd name="connsiteX10" fmla="*/ 1152751 w 1537011"/>
                  <a:gd name="connsiteY10" fmla="*/ 2388236 h 2475850"/>
                  <a:gd name="connsiteX11" fmla="*/ 1054010 w 1537011"/>
                  <a:gd name="connsiteY11" fmla="*/ 2475841 h 2475850"/>
                  <a:gd name="connsiteX12" fmla="*/ 643455 w 1537011"/>
                  <a:gd name="connsiteY12" fmla="*/ 2463963 h 2475850"/>
                  <a:gd name="connsiteX13" fmla="*/ 608445 w 1537011"/>
                  <a:gd name="connsiteY13" fmla="*/ 2467907 h 2475850"/>
                  <a:gd name="connsiteX14" fmla="*/ 500911 w 1537011"/>
                  <a:gd name="connsiteY14" fmla="*/ 2459508 h 2475850"/>
                  <a:gd name="connsiteX15" fmla="*/ 447457 w 1537011"/>
                  <a:gd name="connsiteY15" fmla="*/ 2446887 h 2475850"/>
                  <a:gd name="connsiteX16" fmla="*/ 391775 w 1537011"/>
                  <a:gd name="connsiteY16" fmla="*/ 2352600 h 2475850"/>
                  <a:gd name="connsiteX17" fmla="*/ 470472 w 1537011"/>
                  <a:gd name="connsiteY17" fmla="*/ 2270192 h 2475850"/>
                  <a:gd name="connsiteX18" fmla="*/ 460819 w 1537011"/>
                  <a:gd name="connsiteY18" fmla="*/ 2117997 h 2475850"/>
                  <a:gd name="connsiteX19" fmla="*/ 417759 w 1537011"/>
                  <a:gd name="connsiteY19" fmla="*/ 2125420 h 2475850"/>
                  <a:gd name="connsiteX20" fmla="*/ 390290 w 1537011"/>
                  <a:gd name="connsiteY20" fmla="*/ 2156602 h 2475850"/>
                  <a:gd name="connsiteX21" fmla="*/ 414047 w 1537011"/>
                  <a:gd name="connsiteY21" fmla="*/ 2190753 h 2475850"/>
                  <a:gd name="connsiteX22" fmla="*/ 458592 w 1537011"/>
                  <a:gd name="connsiteY22" fmla="*/ 2201147 h 2475850"/>
                  <a:gd name="connsiteX23" fmla="*/ 763724 w 1537011"/>
                  <a:gd name="connsiteY23" fmla="*/ 2210798 h 2475850"/>
                  <a:gd name="connsiteX24" fmla="*/ 1054751 w 1537011"/>
                  <a:gd name="connsiteY24" fmla="*/ 2220450 h 2475850"/>
                  <a:gd name="connsiteX25" fmla="*/ 1106721 w 1537011"/>
                  <a:gd name="connsiteY25" fmla="*/ 2215253 h 2475850"/>
                  <a:gd name="connsiteX26" fmla="*/ 1136417 w 1537011"/>
                  <a:gd name="connsiteY26" fmla="*/ 2182586 h 2475850"/>
                  <a:gd name="connsiteX27" fmla="*/ 1110433 w 1537011"/>
                  <a:gd name="connsiteY27" fmla="*/ 2146950 h 2475850"/>
                  <a:gd name="connsiteX28" fmla="*/ 1045100 w 1537011"/>
                  <a:gd name="connsiteY28" fmla="*/ 2136557 h 2475850"/>
                  <a:gd name="connsiteX29" fmla="*/ 460819 w 1537011"/>
                  <a:gd name="connsiteY29" fmla="*/ 2117997 h 2475850"/>
                  <a:gd name="connsiteX30" fmla="*/ 425926 w 1537011"/>
                  <a:gd name="connsiteY30" fmla="*/ 2063800 h 2475850"/>
                  <a:gd name="connsiteX31" fmla="*/ 465274 w 1537011"/>
                  <a:gd name="connsiteY31" fmla="*/ 2065285 h 2475850"/>
                  <a:gd name="connsiteX32" fmla="*/ 506849 w 1537011"/>
                  <a:gd name="connsiteY32" fmla="*/ 2066770 h 2475850"/>
                  <a:gd name="connsiteX33" fmla="*/ 526151 w 1537011"/>
                  <a:gd name="connsiteY33" fmla="*/ 2066770 h 2475850"/>
                  <a:gd name="connsiteX34" fmla="*/ 1096326 w 1537011"/>
                  <a:gd name="connsiteY34" fmla="*/ 2083845 h 2475850"/>
                  <a:gd name="connsiteX35" fmla="*/ 1137159 w 1537011"/>
                  <a:gd name="connsiteY35" fmla="*/ 2097209 h 2475850"/>
                  <a:gd name="connsiteX36" fmla="*/ 1192840 w 1537011"/>
                  <a:gd name="connsiteY36" fmla="*/ 2187041 h 2475850"/>
                  <a:gd name="connsiteX37" fmla="*/ 1128251 w 1537011"/>
                  <a:gd name="connsiteY37" fmla="*/ 2267964 h 2475850"/>
                  <a:gd name="connsiteX38" fmla="*/ 1097811 w 1537011"/>
                  <a:gd name="connsiteY38" fmla="*/ 2276131 h 2475850"/>
                  <a:gd name="connsiteX39" fmla="*/ 443001 w 1537011"/>
                  <a:gd name="connsiteY39" fmla="*/ 2256828 h 2475850"/>
                  <a:gd name="connsiteX40" fmla="*/ 338320 w 1537011"/>
                  <a:gd name="connsiteY40" fmla="*/ 2126163 h 2475850"/>
                  <a:gd name="connsiteX41" fmla="*/ 425926 w 1537011"/>
                  <a:gd name="connsiteY41" fmla="*/ 2063800 h 2475850"/>
                  <a:gd name="connsiteX42" fmla="*/ 446713 w 1537011"/>
                  <a:gd name="connsiteY42" fmla="*/ 1916802 h 2475850"/>
                  <a:gd name="connsiteX43" fmla="*/ 390289 w 1537011"/>
                  <a:gd name="connsiteY43" fmla="*/ 1927939 h 2475850"/>
                  <a:gd name="connsiteX44" fmla="*/ 388062 w 1537011"/>
                  <a:gd name="connsiteY44" fmla="*/ 1982877 h 2475850"/>
                  <a:gd name="connsiteX45" fmla="*/ 440773 w 1537011"/>
                  <a:gd name="connsiteY45" fmla="*/ 1996983 h 2475850"/>
                  <a:gd name="connsiteX46" fmla="*/ 1098555 w 1537011"/>
                  <a:gd name="connsiteY46" fmla="*/ 2018513 h 2475850"/>
                  <a:gd name="connsiteX47" fmla="*/ 1149038 w 1537011"/>
                  <a:gd name="connsiteY47" fmla="*/ 2008119 h 2475850"/>
                  <a:gd name="connsiteX48" fmla="*/ 1151266 w 1537011"/>
                  <a:gd name="connsiteY48" fmla="*/ 1952438 h 2475850"/>
                  <a:gd name="connsiteX49" fmla="*/ 1098555 w 1537011"/>
                  <a:gd name="connsiteY49" fmla="*/ 1937590 h 2475850"/>
                  <a:gd name="connsiteX50" fmla="*/ 446713 w 1537011"/>
                  <a:gd name="connsiteY50" fmla="*/ 1916802 h 2475850"/>
                  <a:gd name="connsiteX51" fmla="*/ 523923 w 1537011"/>
                  <a:gd name="connsiteY51" fmla="*/ 192914 h 2475850"/>
                  <a:gd name="connsiteX52" fmla="*/ 408107 w 1537011"/>
                  <a:gd name="connsiteY52" fmla="*/ 273095 h 2475850"/>
                  <a:gd name="connsiteX53" fmla="*/ 183898 w 1537011"/>
                  <a:gd name="connsiteY53" fmla="*/ 552985 h 2475850"/>
                  <a:gd name="connsiteX54" fmla="*/ 150488 w 1537011"/>
                  <a:gd name="connsiteY54" fmla="*/ 820997 h 2475850"/>
                  <a:gd name="connsiteX55" fmla="*/ 244033 w 1537011"/>
                  <a:gd name="connsiteY55" fmla="*/ 1149145 h 2475850"/>
                  <a:gd name="connsiteX56" fmla="*/ 242548 w 1537011"/>
                  <a:gd name="connsiteY56" fmla="*/ 1156569 h 2475850"/>
                  <a:gd name="connsiteX57" fmla="*/ 154200 w 1537011"/>
                  <a:gd name="connsiteY57" fmla="*/ 950920 h 2475850"/>
                  <a:gd name="connsiteX58" fmla="*/ 131186 w 1537011"/>
                  <a:gd name="connsiteY58" fmla="*/ 648757 h 2475850"/>
                  <a:gd name="connsiteX59" fmla="*/ 215821 w 1537011"/>
                  <a:gd name="connsiteY59" fmla="*/ 443851 h 2475850"/>
                  <a:gd name="connsiteX60" fmla="*/ 500165 w 1537011"/>
                  <a:gd name="connsiteY60" fmla="*/ 201081 h 2475850"/>
                  <a:gd name="connsiteX61" fmla="*/ 523923 w 1537011"/>
                  <a:gd name="connsiteY61" fmla="*/ 192914 h 2475850"/>
                  <a:gd name="connsiteX62" fmla="*/ 800630 w 1537011"/>
                  <a:gd name="connsiteY62" fmla="*/ 46764 h 2475850"/>
                  <a:gd name="connsiteX63" fmla="*/ 713588 w 1537011"/>
                  <a:gd name="connsiteY63" fmla="*/ 47343 h 2475850"/>
                  <a:gd name="connsiteX64" fmla="*/ 595938 w 1537011"/>
                  <a:gd name="connsiteY64" fmla="*/ 67446 h 2475850"/>
                  <a:gd name="connsiteX65" fmla="*/ 175732 w 1537011"/>
                  <a:gd name="connsiteY65" fmla="*/ 344366 h 2475850"/>
                  <a:gd name="connsiteX66" fmla="*/ 49521 w 1537011"/>
                  <a:gd name="connsiteY66" fmla="*/ 655438 h 2475850"/>
                  <a:gd name="connsiteX67" fmla="*/ 137126 w 1537011"/>
                  <a:gd name="connsiteY67" fmla="*/ 1109796 h 2475850"/>
                  <a:gd name="connsiteX68" fmla="*/ 310109 w 1537011"/>
                  <a:gd name="connsiteY68" fmla="*/ 1387460 h 2475850"/>
                  <a:gd name="connsiteX69" fmla="*/ 440773 w 1537011"/>
                  <a:gd name="connsiteY69" fmla="*/ 1695562 h 2475850"/>
                  <a:gd name="connsiteX70" fmla="*/ 460819 w 1537011"/>
                  <a:gd name="connsiteY70" fmla="*/ 1792076 h 2475850"/>
                  <a:gd name="connsiteX71" fmla="*/ 492743 w 1537011"/>
                  <a:gd name="connsiteY71" fmla="*/ 1817318 h 2475850"/>
                  <a:gd name="connsiteX72" fmla="*/ 1065146 w 1537011"/>
                  <a:gd name="connsiteY72" fmla="*/ 1836621 h 2475850"/>
                  <a:gd name="connsiteX73" fmla="*/ 1089645 w 1537011"/>
                  <a:gd name="connsiteY73" fmla="*/ 1818803 h 2475850"/>
                  <a:gd name="connsiteX74" fmla="*/ 1116372 w 1537011"/>
                  <a:gd name="connsiteY74" fmla="*/ 1688138 h 2475850"/>
                  <a:gd name="connsiteX75" fmla="*/ 1268567 w 1537011"/>
                  <a:gd name="connsiteY75" fmla="*/ 1319900 h 2475850"/>
                  <a:gd name="connsiteX76" fmla="*/ 1376960 w 1537011"/>
                  <a:gd name="connsiteY76" fmla="*/ 1166220 h 2475850"/>
                  <a:gd name="connsiteX77" fmla="*/ 1468276 w 1537011"/>
                  <a:gd name="connsiteY77" fmla="*/ 916026 h 2475850"/>
                  <a:gd name="connsiteX78" fmla="*/ 1468276 w 1537011"/>
                  <a:gd name="connsiteY78" fmla="*/ 599015 h 2475850"/>
                  <a:gd name="connsiteX79" fmla="*/ 1056236 w 1537011"/>
                  <a:gd name="connsiteY79" fmla="*/ 110506 h 2475850"/>
                  <a:gd name="connsiteX80" fmla="*/ 800630 w 1537011"/>
                  <a:gd name="connsiteY80" fmla="*/ 46764 h 2475850"/>
                  <a:gd name="connsiteX81" fmla="*/ 794163 w 1537011"/>
                  <a:gd name="connsiteY81" fmla="*/ 814 h 2475850"/>
                  <a:gd name="connsiteX82" fmla="*/ 1036191 w 1537011"/>
                  <a:gd name="connsiteY82" fmla="*/ 52598 h 2475850"/>
                  <a:gd name="connsiteX83" fmla="*/ 1503912 w 1537011"/>
                  <a:gd name="connsiteY83" fmla="*/ 551500 h 2475850"/>
                  <a:gd name="connsiteX84" fmla="*/ 1518761 w 1537011"/>
                  <a:gd name="connsiteY84" fmla="*/ 910830 h 2475850"/>
                  <a:gd name="connsiteX85" fmla="*/ 1377702 w 1537011"/>
                  <a:gd name="connsiteY85" fmla="*/ 1250855 h 2475850"/>
                  <a:gd name="connsiteX86" fmla="*/ 1264855 w 1537011"/>
                  <a:gd name="connsiteY86" fmla="*/ 1406020 h 2475850"/>
                  <a:gd name="connsiteX87" fmla="*/ 1163144 w 1537011"/>
                  <a:gd name="connsiteY87" fmla="*/ 1694078 h 2475850"/>
                  <a:gd name="connsiteX88" fmla="*/ 1115630 w 1537011"/>
                  <a:gd name="connsiteY88" fmla="*/ 1876711 h 2475850"/>
                  <a:gd name="connsiteX89" fmla="*/ 1149781 w 1537011"/>
                  <a:gd name="connsiteY89" fmla="*/ 1887848 h 2475850"/>
                  <a:gd name="connsiteX90" fmla="*/ 1229961 w 1537011"/>
                  <a:gd name="connsiteY90" fmla="*/ 1991044 h 2475850"/>
                  <a:gd name="connsiteX91" fmla="*/ 1126023 w 1537011"/>
                  <a:gd name="connsiteY91" fmla="*/ 2077164 h 2475850"/>
                  <a:gd name="connsiteX92" fmla="*/ 1100038 w 1537011"/>
                  <a:gd name="connsiteY92" fmla="*/ 2077906 h 2475850"/>
                  <a:gd name="connsiteX93" fmla="*/ 423698 w 1537011"/>
                  <a:gd name="connsiteY93" fmla="*/ 2054891 h 2475850"/>
                  <a:gd name="connsiteX94" fmla="*/ 368017 w 1537011"/>
                  <a:gd name="connsiteY94" fmla="*/ 2039300 h 2475850"/>
                  <a:gd name="connsiteX95" fmla="*/ 311594 w 1537011"/>
                  <a:gd name="connsiteY95" fmla="*/ 1951695 h 2475850"/>
                  <a:gd name="connsiteX96" fmla="*/ 382123 w 1537011"/>
                  <a:gd name="connsiteY96" fmla="*/ 1867803 h 2475850"/>
                  <a:gd name="connsiteX97" fmla="*/ 434092 w 1537011"/>
                  <a:gd name="connsiteY97" fmla="*/ 1854439 h 2475850"/>
                  <a:gd name="connsiteX98" fmla="*/ 387320 w 1537011"/>
                  <a:gd name="connsiteY98" fmla="*/ 1655472 h 2475850"/>
                  <a:gd name="connsiteX99" fmla="*/ 301199 w 1537011"/>
                  <a:gd name="connsiteY99" fmla="*/ 1459474 h 2475850"/>
                  <a:gd name="connsiteX100" fmla="*/ 137869 w 1537011"/>
                  <a:gd name="connsiteY100" fmla="*/ 1212992 h 2475850"/>
                  <a:gd name="connsiteX101" fmla="*/ 2748 w 1537011"/>
                  <a:gd name="connsiteY101" fmla="*/ 664348 h 2475850"/>
                  <a:gd name="connsiteX102" fmla="*/ 145292 w 1537011"/>
                  <a:gd name="connsiteY102" fmla="*/ 308730 h 2475850"/>
                  <a:gd name="connsiteX103" fmla="*/ 549909 w 1537011"/>
                  <a:gd name="connsiteY103" fmla="*/ 32552 h 2475850"/>
                  <a:gd name="connsiteX104" fmla="*/ 794163 w 1537011"/>
                  <a:gd name="connsiteY104" fmla="*/ 814 h 2475850"/>
                  <a:gd name="connsiteX0" fmla="*/ 503138 w 1537011"/>
                  <a:gd name="connsiteY0" fmla="*/ 2319191 h 2475850"/>
                  <a:gd name="connsiteX1" fmla="*/ 443744 w 1537011"/>
                  <a:gd name="connsiteY1" fmla="*/ 2360024 h 2475850"/>
                  <a:gd name="connsiteX2" fmla="*/ 501653 w 1537011"/>
                  <a:gd name="connsiteY2" fmla="*/ 2403827 h 2475850"/>
                  <a:gd name="connsiteX3" fmla="*/ 1051782 w 1537011"/>
                  <a:gd name="connsiteY3" fmla="*/ 2420160 h 2475850"/>
                  <a:gd name="connsiteX4" fmla="*/ 1097070 w 1537011"/>
                  <a:gd name="connsiteY4" fmla="*/ 2383040 h 2475850"/>
                  <a:gd name="connsiteX5" fmla="*/ 1058465 w 1537011"/>
                  <a:gd name="connsiteY5" fmla="*/ 2339237 h 2475850"/>
                  <a:gd name="connsiteX6" fmla="*/ 503138 w 1537011"/>
                  <a:gd name="connsiteY6" fmla="*/ 2319191 h 2475850"/>
                  <a:gd name="connsiteX7" fmla="*/ 470472 w 1537011"/>
                  <a:gd name="connsiteY7" fmla="*/ 2270192 h 2475850"/>
                  <a:gd name="connsiteX8" fmla="*/ 525411 w 1537011"/>
                  <a:gd name="connsiteY8" fmla="*/ 2270192 h 2475850"/>
                  <a:gd name="connsiteX9" fmla="*/ 1067374 w 1537011"/>
                  <a:gd name="connsiteY9" fmla="*/ 2287268 h 2475850"/>
                  <a:gd name="connsiteX10" fmla="*/ 1152751 w 1537011"/>
                  <a:gd name="connsiteY10" fmla="*/ 2388236 h 2475850"/>
                  <a:gd name="connsiteX11" fmla="*/ 1054010 w 1537011"/>
                  <a:gd name="connsiteY11" fmla="*/ 2475841 h 2475850"/>
                  <a:gd name="connsiteX12" fmla="*/ 643455 w 1537011"/>
                  <a:gd name="connsiteY12" fmla="*/ 2463963 h 2475850"/>
                  <a:gd name="connsiteX13" fmla="*/ 500911 w 1537011"/>
                  <a:gd name="connsiteY13" fmla="*/ 2459508 h 2475850"/>
                  <a:gd name="connsiteX14" fmla="*/ 447457 w 1537011"/>
                  <a:gd name="connsiteY14" fmla="*/ 2446887 h 2475850"/>
                  <a:gd name="connsiteX15" fmla="*/ 391775 w 1537011"/>
                  <a:gd name="connsiteY15" fmla="*/ 2352600 h 2475850"/>
                  <a:gd name="connsiteX16" fmla="*/ 470472 w 1537011"/>
                  <a:gd name="connsiteY16" fmla="*/ 2270192 h 2475850"/>
                  <a:gd name="connsiteX17" fmla="*/ 460819 w 1537011"/>
                  <a:gd name="connsiteY17" fmla="*/ 2117997 h 2475850"/>
                  <a:gd name="connsiteX18" fmla="*/ 417759 w 1537011"/>
                  <a:gd name="connsiteY18" fmla="*/ 2125420 h 2475850"/>
                  <a:gd name="connsiteX19" fmla="*/ 390290 w 1537011"/>
                  <a:gd name="connsiteY19" fmla="*/ 2156602 h 2475850"/>
                  <a:gd name="connsiteX20" fmla="*/ 414047 w 1537011"/>
                  <a:gd name="connsiteY20" fmla="*/ 2190753 h 2475850"/>
                  <a:gd name="connsiteX21" fmla="*/ 458592 w 1537011"/>
                  <a:gd name="connsiteY21" fmla="*/ 2201147 h 2475850"/>
                  <a:gd name="connsiteX22" fmla="*/ 763724 w 1537011"/>
                  <a:gd name="connsiteY22" fmla="*/ 2210798 h 2475850"/>
                  <a:gd name="connsiteX23" fmla="*/ 1054751 w 1537011"/>
                  <a:gd name="connsiteY23" fmla="*/ 2220450 h 2475850"/>
                  <a:gd name="connsiteX24" fmla="*/ 1106721 w 1537011"/>
                  <a:gd name="connsiteY24" fmla="*/ 2215253 h 2475850"/>
                  <a:gd name="connsiteX25" fmla="*/ 1136417 w 1537011"/>
                  <a:gd name="connsiteY25" fmla="*/ 2182586 h 2475850"/>
                  <a:gd name="connsiteX26" fmla="*/ 1110433 w 1537011"/>
                  <a:gd name="connsiteY26" fmla="*/ 2146950 h 2475850"/>
                  <a:gd name="connsiteX27" fmla="*/ 1045100 w 1537011"/>
                  <a:gd name="connsiteY27" fmla="*/ 2136557 h 2475850"/>
                  <a:gd name="connsiteX28" fmla="*/ 460819 w 1537011"/>
                  <a:gd name="connsiteY28" fmla="*/ 2117997 h 2475850"/>
                  <a:gd name="connsiteX29" fmla="*/ 425926 w 1537011"/>
                  <a:gd name="connsiteY29" fmla="*/ 2063800 h 2475850"/>
                  <a:gd name="connsiteX30" fmla="*/ 465274 w 1537011"/>
                  <a:gd name="connsiteY30" fmla="*/ 2065285 h 2475850"/>
                  <a:gd name="connsiteX31" fmla="*/ 506849 w 1537011"/>
                  <a:gd name="connsiteY31" fmla="*/ 2066770 h 2475850"/>
                  <a:gd name="connsiteX32" fmla="*/ 526151 w 1537011"/>
                  <a:gd name="connsiteY32" fmla="*/ 2066770 h 2475850"/>
                  <a:gd name="connsiteX33" fmla="*/ 1096326 w 1537011"/>
                  <a:gd name="connsiteY33" fmla="*/ 2083845 h 2475850"/>
                  <a:gd name="connsiteX34" fmla="*/ 1137159 w 1537011"/>
                  <a:gd name="connsiteY34" fmla="*/ 2097209 h 2475850"/>
                  <a:gd name="connsiteX35" fmla="*/ 1192840 w 1537011"/>
                  <a:gd name="connsiteY35" fmla="*/ 2187041 h 2475850"/>
                  <a:gd name="connsiteX36" fmla="*/ 1128251 w 1537011"/>
                  <a:gd name="connsiteY36" fmla="*/ 2267964 h 2475850"/>
                  <a:gd name="connsiteX37" fmla="*/ 1097811 w 1537011"/>
                  <a:gd name="connsiteY37" fmla="*/ 2276131 h 2475850"/>
                  <a:gd name="connsiteX38" fmla="*/ 443001 w 1537011"/>
                  <a:gd name="connsiteY38" fmla="*/ 2256828 h 2475850"/>
                  <a:gd name="connsiteX39" fmla="*/ 338320 w 1537011"/>
                  <a:gd name="connsiteY39" fmla="*/ 2126163 h 2475850"/>
                  <a:gd name="connsiteX40" fmla="*/ 425926 w 1537011"/>
                  <a:gd name="connsiteY40" fmla="*/ 2063800 h 2475850"/>
                  <a:gd name="connsiteX41" fmla="*/ 446713 w 1537011"/>
                  <a:gd name="connsiteY41" fmla="*/ 1916802 h 2475850"/>
                  <a:gd name="connsiteX42" fmla="*/ 390289 w 1537011"/>
                  <a:gd name="connsiteY42" fmla="*/ 1927939 h 2475850"/>
                  <a:gd name="connsiteX43" fmla="*/ 388062 w 1537011"/>
                  <a:gd name="connsiteY43" fmla="*/ 1982877 h 2475850"/>
                  <a:gd name="connsiteX44" fmla="*/ 440773 w 1537011"/>
                  <a:gd name="connsiteY44" fmla="*/ 1996983 h 2475850"/>
                  <a:gd name="connsiteX45" fmla="*/ 1098555 w 1537011"/>
                  <a:gd name="connsiteY45" fmla="*/ 2018513 h 2475850"/>
                  <a:gd name="connsiteX46" fmla="*/ 1149038 w 1537011"/>
                  <a:gd name="connsiteY46" fmla="*/ 2008119 h 2475850"/>
                  <a:gd name="connsiteX47" fmla="*/ 1151266 w 1537011"/>
                  <a:gd name="connsiteY47" fmla="*/ 1952438 h 2475850"/>
                  <a:gd name="connsiteX48" fmla="*/ 1098555 w 1537011"/>
                  <a:gd name="connsiteY48" fmla="*/ 1937590 h 2475850"/>
                  <a:gd name="connsiteX49" fmla="*/ 446713 w 1537011"/>
                  <a:gd name="connsiteY49" fmla="*/ 1916802 h 2475850"/>
                  <a:gd name="connsiteX50" fmla="*/ 523923 w 1537011"/>
                  <a:gd name="connsiteY50" fmla="*/ 192914 h 2475850"/>
                  <a:gd name="connsiteX51" fmla="*/ 408107 w 1537011"/>
                  <a:gd name="connsiteY51" fmla="*/ 273095 h 2475850"/>
                  <a:gd name="connsiteX52" fmla="*/ 183898 w 1537011"/>
                  <a:gd name="connsiteY52" fmla="*/ 552985 h 2475850"/>
                  <a:gd name="connsiteX53" fmla="*/ 150488 w 1537011"/>
                  <a:gd name="connsiteY53" fmla="*/ 820997 h 2475850"/>
                  <a:gd name="connsiteX54" fmla="*/ 244033 w 1537011"/>
                  <a:gd name="connsiteY54" fmla="*/ 1149145 h 2475850"/>
                  <a:gd name="connsiteX55" fmla="*/ 242548 w 1537011"/>
                  <a:gd name="connsiteY55" fmla="*/ 1156569 h 2475850"/>
                  <a:gd name="connsiteX56" fmla="*/ 154200 w 1537011"/>
                  <a:gd name="connsiteY56" fmla="*/ 950920 h 2475850"/>
                  <a:gd name="connsiteX57" fmla="*/ 131186 w 1537011"/>
                  <a:gd name="connsiteY57" fmla="*/ 648757 h 2475850"/>
                  <a:gd name="connsiteX58" fmla="*/ 215821 w 1537011"/>
                  <a:gd name="connsiteY58" fmla="*/ 443851 h 2475850"/>
                  <a:gd name="connsiteX59" fmla="*/ 500165 w 1537011"/>
                  <a:gd name="connsiteY59" fmla="*/ 201081 h 2475850"/>
                  <a:gd name="connsiteX60" fmla="*/ 523923 w 1537011"/>
                  <a:gd name="connsiteY60" fmla="*/ 192914 h 2475850"/>
                  <a:gd name="connsiteX61" fmla="*/ 800630 w 1537011"/>
                  <a:gd name="connsiteY61" fmla="*/ 46764 h 2475850"/>
                  <a:gd name="connsiteX62" fmla="*/ 713588 w 1537011"/>
                  <a:gd name="connsiteY62" fmla="*/ 47343 h 2475850"/>
                  <a:gd name="connsiteX63" fmla="*/ 595938 w 1537011"/>
                  <a:gd name="connsiteY63" fmla="*/ 67446 h 2475850"/>
                  <a:gd name="connsiteX64" fmla="*/ 175732 w 1537011"/>
                  <a:gd name="connsiteY64" fmla="*/ 344366 h 2475850"/>
                  <a:gd name="connsiteX65" fmla="*/ 49521 w 1537011"/>
                  <a:gd name="connsiteY65" fmla="*/ 655438 h 2475850"/>
                  <a:gd name="connsiteX66" fmla="*/ 137126 w 1537011"/>
                  <a:gd name="connsiteY66" fmla="*/ 1109796 h 2475850"/>
                  <a:gd name="connsiteX67" fmla="*/ 310109 w 1537011"/>
                  <a:gd name="connsiteY67" fmla="*/ 1387460 h 2475850"/>
                  <a:gd name="connsiteX68" fmla="*/ 440773 w 1537011"/>
                  <a:gd name="connsiteY68" fmla="*/ 1695562 h 2475850"/>
                  <a:gd name="connsiteX69" fmla="*/ 460819 w 1537011"/>
                  <a:gd name="connsiteY69" fmla="*/ 1792076 h 2475850"/>
                  <a:gd name="connsiteX70" fmla="*/ 492743 w 1537011"/>
                  <a:gd name="connsiteY70" fmla="*/ 1817318 h 2475850"/>
                  <a:gd name="connsiteX71" fmla="*/ 1065146 w 1537011"/>
                  <a:gd name="connsiteY71" fmla="*/ 1836621 h 2475850"/>
                  <a:gd name="connsiteX72" fmla="*/ 1089645 w 1537011"/>
                  <a:gd name="connsiteY72" fmla="*/ 1818803 h 2475850"/>
                  <a:gd name="connsiteX73" fmla="*/ 1116372 w 1537011"/>
                  <a:gd name="connsiteY73" fmla="*/ 1688138 h 2475850"/>
                  <a:gd name="connsiteX74" fmla="*/ 1268567 w 1537011"/>
                  <a:gd name="connsiteY74" fmla="*/ 1319900 h 2475850"/>
                  <a:gd name="connsiteX75" fmla="*/ 1376960 w 1537011"/>
                  <a:gd name="connsiteY75" fmla="*/ 1166220 h 2475850"/>
                  <a:gd name="connsiteX76" fmla="*/ 1468276 w 1537011"/>
                  <a:gd name="connsiteY76" fmla="*/ 916026 h 2475850"/>
                  <a:gd name="connsiteX77" fmla="*/ 1468276 w 1537011"/>
                  <a:gd name="connsiteY77" fmla="*/ 599015 h 2475850"/>
                  <a:gd name="connsiteX78" fmla="*/ 1056236 w 1537011"/>
                  <a:gd name="connsiteY78" fmla="*/ 110506 h 2475850"/>
                  <a:gd name="connsiteX79" fmla="*/ 800630 w 1537011"/>
                  <a:gd name="connsiteY79" fmla="*/ 46764 h 2475850"/>
                  <a:gd name="connsiteX80" fmla="*/ 794163 w 1537011"/>
                  <a:gd name="connsiteY80" fmla="*/ 814 h 2475850"/>
                  <a:gd name="connsiteX81" fmla="*/ 1036191 w 1537011"/>
                  <a:gd name="connsiteY81" fmla="*/ 52598 h 2475850"/>
                  <a:gd name="connsiteX82" fmla="*/ 1503912 w 1537011"/>
                  <a:gd name="connsiteY82" fmla="*/ 551500 h 2475850"/>
                  <a:gd name="connsiteX83" fmla="*/ 1518761 w 1537011"/>
                  <a:gd name="connsiteY83" fmla="*/ 910830 h 2475850"/>
                  <a:gd name="connsiteX84" fmla="*/ 1377702 w 1537011"/>
                  <a:gd name="connsiteY84" fmla="*/ 1250855 h 2475850"/>
                  <a:gd name="connsiteX85" fmla="*/ 1264855 w 1537011"/>
                  <a:gd name="connsiteY85" fmla="*/ 1406020 h 2475850"/>
                  <a:gd name="connsiteX86" fmla="*/ 1163144 w 1537011"/>
                  <a:gd name="connsiteY86" fmla="*/ 1694078 h 2475850"/>
                  <a:gd name="connsiteX87" fmla="*/ 1115630 w 1537011"/>
                  <a:gd name="connsiteY87" fmla="*/ 1876711 h 2475850"/>
                  <a:gd name="connsiteX88" fmla="*/ 1149781 w 1537011"/>
                  <a:gd name="connsiteY88" fmla="*/ 1887848 h 2475850"/>
                  <a:gd name="connsiteX89" fmla="*/ 1229961 w 1537011"/>
                  <a:gd name="connsiteY89" fmla="*/ 1991044 h 2475850"/>
                  <a:gd name="connsiteX90" fmla="*/ 1126023 w 1537011"/>
                  <a:gd name="connsiteY90" fmla="*/ 2077164 h 2475850"/>
                  <a:gd name="connsiteX91" fmla="*/ 1100038 w 1537011"/>
                  <a:gd name="connsiteY91" fmla="*/ 2077906 h 2475850"/>
                  <a:gd name="connsiteX92" fmla="*/ 423698 w 1537011"/>
                  <a:gd name="connsiteY92" fmla="*/ 2054891 h 2475850"/>
                  <a:gd name="connsiteX93" fmla="*/ 368017 w 1537011"/>
                  <a:gd name="connsiteY93" fmla="*/ 2039300 h 2475850"/>
                  <a:gd name="connsiteX94" fmla="*/ 311594 w 1537011"/>
                  <a:gd name="connsiteY94" fmla="*/ 1951695 h 2475850"/>
                  <a:gd name="connsiteX95" fmla="*/ 382123 w 1537011"/>
                  <a:gd name="connsiteY95" fmla="*/ 1867803 h 2475850"/>
                  <a:gd name="connsiteX96" fmla="*/ 434092 w 1537011"/>
                  <a:gd name="connsiteY96" fmla="*/ 1854439 h 2475850"/>
                  <a:gd name="connsiteX97" fmla="*/ 387320 w 1537011"/>
                  <a:gd name="connsiteY97" fmla="*/ 1655472 h 2475850"/>
                  <a:gd name="connsiteX98" fmla="*/ 301199 w 1537011"/>
                  <a:gd name="connsiteY98" fmla="*/ 1459474 h 2475850"/>
                  <a:gd name="connsiteX99" fmla="*/ 137869 w 1537011"/>
                  <a:gd name="connsiteY99" fmla="*/ 1212992 h 2475850"/>
                  <a:gd name="connsiteX100" fmla="*/ 2748 w 1537011"/>
                  <a:gd name="connsiteY100" fmla="*/ 664348 h 2475850"/>
                  <a:gd name="connsiteX101" fmla="*/ 145292 w 1537011"/>
                  <a:gd name="connsiteY101" fmla="*/ 308730 h 2475850"/>
                  <a:gd name="connsiteX102" fmla="*/ 549909 w 1537011"/>
                  <a:gd name="connsiteY102" fmla="*/ 32552 h 2475850"/>
                  <a:gd name="connsiteX103" fmla="*/ 794163 w 1537011"/>
                  <a:gd name="connsiteY103" fmla="*/ 814 h 2475850"/>
                  <a:gd name="connsiteX0" fmla="*/ 503138 w 1537011"/>
                  <a:gd name="connsiteY0" fmla="*/ 2319191 h 2475850"/>
                  <a:gd name="connsiteX1" fmla="*/ 443744 w 1537011"/>
                  <a:gd name="connsiteY1" fmla="*/ 2360024 h 2475850"/>
                  <a:gd name="connsiteX2" fmla="*/ 501653 w 1537011"/>
                  <a:gd name="connsiteY2" fmla="*/ 2403827 h 2475850"/>
                  <a:gd name="connsiteX3" fmla="*/ 1051782 w 1537011"/>
                  <a:gd name="connsiteY3" fmla="*/ 2420160 h 2475850"/>
                  <a:gd name="connsiteX4" fmla="*/ 1097070 w 1537011"/>
                  <a:gd name="connsiteY4" fmla="*/ 2383040 h 2475850"/>
                  <a:gd name="connsiteX5" fmla="*/ 1058465 w 1537011"/>
                  <a:gd name="connsiteY5" fmla="*/ 2339237 h 2475850"/>
                  <a:gd name="connsiteX6" fmla="*/ 503138 w 1537011"/>
                  <a:gd name="connsiteY6" fmla="*/ 2319191 h 2475850"/>
                  <a:gd name="connsiteX7" fmla="*/ 470472 w 1537011"/>
                  <a:gd name="connsiteY7" fmla="*/ 2270192 h 2475850"/>
                  <a:gd name="connsiteX8" fmla="*/ 525411 w 1537011"/>
                  <a:gd name="connsiteY8" fmla="*/ 2270192 h 2475850"/>
                  <a:gd name="connsiteX9" fmla="*/ 1067374 w 1537011"/>
                  <a:gd name="connsiteY9" fmla="*/ 2287268 h 2475850"/>
                  <a:gd name="connsiteX10" fmla="*/ 1152751 w 1537011"/>
                  <a:gd name="connsiteY10" fmla="*/ 2388236 h 2475850"/>
                  <a:gd name="connsiteX11" fmla="*/ 1054010 w 1537011"/>
                  <a:gd name="connsiteY11" fmla="*/ 2475841 h 2475850"/>
                  <a:gd name="connsiteX12" fmla="*/ 500911 w 1537011"/>
                  <a:gd name="connsiteY12" fmla="*/ 2459508 h 2475850"/>
                  <a:gd name="connsiteX13" fmla="*/ 447457 w 1537011"/>
                  <a:gd name="connsiteY13" fmla="*/ 2446887 h 2475850"/>
                  <a:gd name="connsiteX14" fmla="*/ 391775 w 1537011"/>
                  <a:gd name="connsiteY14" fmla="*/ 2352600 h 2475850"/>
                  <a:gd name="connsiteX15" fmla="*/ 470472 w 1537011"/>
                  <a:gd name="connsiteY15" fmla="*/ 2270192 h 2475850"/>
                  <a:gd name="connsiteX16" fmla="*/ 460819 w 1537011"/>
                  <a:gd name="connsiteY16" fmla="*/ 2117997 h 2475850"/>
                  <a:gd name="connsiteX17" fmla="*/ 417759 w 1537011"/>
                  <a:gd name="connsiteY17" fmla="*/ 2125420 h 2475850"/>
                  <a:gd name="connsiteX18" fmla="*/ 390290 w 1537011"/>
                  <a:gd name="connsiteY18" fmla="*/ 2156602 h 2475850"/>
                  <a:gd name="connsiteX19" fmla="*/ 414047 w 1537011"/>
                  <a:gd name="connsiteY19" fmla="*/ 2190753 h 2475850"/>
                  <a:gd name="connsiteX20" fmla="*/ 458592 w 1537011"/>
                  <a:gd name="connsiteY20" fmla="*/ 2201147 h 2475850"/>
                  <a:gd name="connsiteX21" fmla="*/ 763724 w 1537011"/>
                  <a:gd name="connsiteY21" fmla="*/ 2210798 h 2475850"/>
                  <a:gd name="connsiteX22" fmla="*/ 1054751 w 1537011"/>
                  <a:gd name="connsiteY22" fmla="*/ 2220450 h 2475850"/>
                  <a:gd name="connsiteX23" fmla="*/ 1106721 w 1537011"/>
                  <a:gd name="connsiteY23" fmla="*/ 2215253 h 2475850"/>
                  <a:gd name="connsiteX24" fmla="*/ 1136417 w 1537011"/>
                  <a:gd name="connsiteY24" fmla="*/ 2182586 h 2475850"/>
                  <a:gd name="connsiteX25" fmla="*/ 1110433 w 1537011"/>
                  <a:gd name="connsiteY25" fmla="*/ 2146950 h 2475850"/>
                  <a:gd name="connsiteX26" fmla="*/ 1045100 w 1537011"/>
                  <a:gd name="connsiteY26" fmla="*/ 2136557 h 2475850"/>
                  <a:gd name="connsiteX27" fmla="*/ 460819 w 1537011"/>
                  <a:gd name="connsiteY27" fmla="*/ 2117997 h 2475850"/>
                  <a:gd name="connsiteX28" fmla="*/ 425926 w 1537011"/>
                  <a:gd name="connsiteY28" fmla="*/ 2063800 h 2475850"/>
                  <a:gd name="connsiteX29" fmla="*/ 465274 w 1537011"/>
                  <a:gd name="connsiteY29" fmla="*/ 2065285 h 2475850"/>
                  <a:gd name="connsiteX30" fmla="*/ 506849 w 1537011"/>
                  <a:gd name="connsiteY30" fmla="*/ 2066770 h 2475850"/>
                  <a:gd name="connsiteX31" fmla="*/ 526151 w 1537011"/>
                  <a:gd name="connsiteY31" fmla="*/ 2066770 h 2475850"/>
                  <a:gd name="connsiteX32" fmla="*/ 1096326 w 1537011"/>
                  <a:gd name="connsiteY32" fmla="*/ 2083845 h 2475850"/>
                  <a:gd name="connsiteX33" fmla="*/ 1137159 w 1537011"/>
                  <a:gd name="connsiteY33" fmla="*/ 2097209 h 2475850"/>
                  <a:gd name="connsiteX34" fmla="*/ 1192840 w 1537011"/>
                  <a:gd name="connsiteY34" fmla="*/ 2187041 h 2475850"/>
                  <a:gd name="connsiteX35" fmla="*/ 1128251 w 1537011"/>
                  <a:gd name="connsiteY35" fmla="*/ 2267964 h 2475850"/>
                  <a:gd name="connsiteX36" fmla="*/ 1097811 w 1537011"/>
                  <a:gd name="connsiteY36" fmla="*/ 2276131 h 2475850"/>
                  <a:gd name="connsiteX37" fmla="*/ 443001 w 1537011"/>
                  <a:gd name="connsiteY37" fmla="*/ 2256828 h 2475850"/>
                  <a:gd name="connsiteX38" fmla="*/ 338320 w 1537011"/>
                  <a:gd name="connsiteY38" fmla="*/ 2126163 h 2475850"/>
                  <a:gd name="connsiteX39" fmla="*/ 425926 w 1537011"/>
                  <a:gd name="connsiteY39" fmla="*/ 2063800 h 2475850"/>
                  <a:gd name="connsiteX40" fmla="*/ 446713 w 1537011"/>
                  <a:gd name="connsiteY40" fmla="*/ 1916802 h 2475850"/>
                  <a:gd name="connsiteX41" fmla="*/ 390289 w 1537011"/>
                  <a:gd name="connsiteY41" fmla="*/ 1927939 h 2475850"/>
                  <a:gd name="connsiteX42" fmla="*/ 388062 w 1537011"/>
                  <a:gd name="connsiteY42" fmla="*/ 1982877 h 2475850"/>
                  <a:gd name="connsiteX43" fmla="*/ 440773 w 1537011"/>
                  <a:gd name="connsiteY43" fmla="*/ 1996983 h 2475850"/>
                  <a:gd name="connsiteX44" fmla="*/ 1098555 w 1537011"/>
                  <a:gd name="connsiteY44" fmla="*/ 2018513 h 2475850"/>
                  <a:gd name="connsiteX45" fmla="*/ 1149038 w 1537011"/>
                  <a:gd name="connsiteY45" fmla="*/ 2008119 h 2475850"/>
                  <a:gd name="connsiteX46" fmla="*/ 1151266 w 1537011"/>
                  <a:gd name="connsiteY46" fmla="*/ 1952438 h 2475850"/>
                  <a:gd name="connsiteX47" fmla="*/ 1098555 w 1537011"/>
                  <a:gd name="connsiteY47" fmla="*/ 1937590 h 2475850"/>
                  <a:gd name="connsiteX48" fmla="*/ 446713 w 1537011"/>
                  <a:gd name="connsiteY48" fmla="*/ 1916802 h 2475850"/>
                  <a:gd name="connsiteX49" fmla="*/ 523923 w 1537011"/>
                  <a:gd name="connsiteY49" fmla="*/ 192914 h 2475850"/>
                  <a:gd name="connsiteX50" fmla="*/ 408107 w 1537011"/>
                  <a:gd name="connsiteY50" fmla="*/ 273095 h 2475850"/>
                  <a:gd name="connsiteX51" fmla="*/ 183898 w 1537011"/>
                  <a:gd name="connsiteY51" fmla="*/ 552985 h 2475850"/>
                  <a:gd name="connsiteX52" fmla="*/ 150488 w 1537011"/>
                  <a:gd name="connsiteY52" fmla="*/ 820997 h 2475850"/>
                  <a:gd name="connsiteX53" fmla="*/ 244033 w 1537011"/>
                  <a:gd name="connsiteY53" fmla="*/ 1149145 h 2475850"/>
                  <a:gd name="connsiteX54" fmla="*/ 242548 w 1537011"/>
                  <a:gd name="connsiteY54" fmla="*/ 1156569 h 2475850"/>
                  <a:gd name="connsiteX55" fmla="*/ 154200 w 1537011"/>
                  <a:gd name="connsiteY55" fmla="*/ 950920 h 2475850"/>
                  <a:gd name="connsiteX56" fmla="*/ 131186 w 1537011"/>
                  <a:gd name="connsiteY56" fmla="*/ 648757 h 2475850"/>
                  <a:gd name="connsiteX57" fmla="*/ 215821 w 1537011"/>
                  <a:gd name="connsiteY57" fmla="*/ 443851 h 2475850"/>
                  <a:gd name="connsiteX58" fmla="*/ 500165 w 1537011"/>
                  <a:gd name="connsiteY58" fmla="*/ 201081 h 2475850"/>
                  <a:gd name="connsiteX59" fmla="*/ 523923 w 1537011"/>
                  <a:gd name="connsiteY59" fmla="*/ 192914 h 2475850"/>
                  <a:gd name="connsiteX60" fmla="*/ 800630 w 1537011"/>
                  <a:gd name="connsiteY60" fmla="*/ 46764 h 2475850"/>
                  <a:gd name="connsiteX61" fmla="*/ 713588 w 1537011"/>
                  <a:gd name="connsiteY61" fmla="*/ 47343 h 2475850"/>
                  <a:gd name="connsiteX62" fmla="*/ 595938 w 1537011"/>
                  <a:gd name="connsiteY62" fmla="*/ 67446 h 2475850"/>
                  <a:gd name="connsiteX63" fmla="*/ 175732 w 1537011"/>
                  <a:gd name="connsiteY63" fmla="*/ 344366 h 2475850"/>
                  <a:gd name="connsiteX64" fmla="*/ 49521 w 1537011"/>
                  <a:gd name="connsiteY64" fmla="*/ 655438 h 2475850"/>
                  <a:gd name="connsiteX65" fmla="*/ 137126 w 1537011"/>
                  <a:gd name="connsiteY65" fmla="*/ 1109796 h 2475850"/>
                  <a:gd name="connsiteX66" fmla="*/ 310109 w 1537011"/>
                  <a:gd name="connsiteY66" fmla="*/ 1387460 h 2475850"/>
                  <a:gd name="connsiteX67" fmla="*/ 440773 w 1537011"/>
                  <a:gd name="connsiteY67" fmla="*/ 1695562 h 2475850"/>
                  <a:gd name="connsiteX68" fmla="*/ 460819 w 1537011"/>
                  <a:gd name="connsiteY68" fmla="*/ 1792076 h 2475850"/>
                  <a:gd name="connsiteX69" fmla="*/ 492743 w 1537011"/>
                  <a:gd name="connsiteY69" fmla="*/ 1817318 h 2475850"/>
                  <a:gd name="connsiteX70" fmla="*/ 1065146 w 1537011"/>
                  <a:gd name="connsiteY70" fmla="*/ 1836621 h 2475850"/>
                  <a:gd name="connsiteX71" fmla="*/ 1089645 w 1537011"/>
                  <a:gd name="connsiteY71" fmla="*/ 1818803 h 2475850"/>
                  <a:gd name="connsiteX72" fmla="*/ 1116372 w 1537011"/>
                  <a:gd name="connsiteY72" fmla="*/ 1688138 h 2475850"/>
                  <a:gd name="connsiteX73" fmla="*/ 1268567 w 1537011"/>
                  <a:gd name="connsiteY73" fmla="*/ 1319900 h 2475850"/>
                  <a:gd name="connsiteX74" fmla="*/ 1376960 w 1537011"/>
                  <a:gd name="connsiteY74" fmla="*/ 1166220 h 2475850"/>
                  <a:gd name="connsiteX75" fmla="*/ 1468276 w 1537011"/>
                  <a:gd name="connsiteY75" fmla="*/ 916026 h 2475850"/>
                  <a:gd name="connsiteX76" fmla="*/ 1468276 w 1537011"/>
                  <a:gd name="connsiteY76" fmla="*/ 599015 h 2475850"/>
                  <a:gd name="connsiteX77" fmla="*/ 1056236 w 1537011"/>
                  <a:gd name="connsiteY77" fmla="*/ 110506 h 2475850"/>
                  <a:gd name="connsiteX78" fmla="*/ 800630 w 1537011"/>
                  <a:gd name="connsiteY78" fmla="*/ 46764 h 2475850"/>
                  <a:gd name="connsiteX79" fmla="*/ 794163 w 1537011"/>
                  <a:gd name="connsiteY79" fmla="*/ 814 h 2475850"/>
                  <a:gd name="connsiteX80" fmla="*/ 1036191 w 1537011"/>
                  <a:gd name="connsiteY80" fmla="*/ 52598 h 2475850"/>
                  <a:gd name="connsiteX81" fmla="*/ 1503912 w 1537011"/>
                  <a:gd name="connsiteY81" fmla="*/ 551500 h 2475850"/>
                  <a:gd name="connsiteX82" fmla="*/ 1518761 w 1537011"/>
                  <a:gd name="connsiteY82" fmla="*/ 910830 h 2475850"/>
                  <a:gd name="connsiteX83" fmla="*/ 1377702 w 1537011"/>
                  <a:gd name="connsiteY83" fmla="*/ 1250855 h 2475850"/>
                  <a:gd name="connsiteX84" fmla="*/ 1264855 w 1537011"/>
                  <a:gd name="connsiteY84" fmla="*/ 1406020 h 2475850"/>
                  <a:gd name="connsiteX85" fmla="*/ 1163144 w 1537011"/>
                  <a:gd name="connsiteY85" fmla="*/ 1694078 h 2475850"/>
                  <a:gd name="connsiteX86" fmla="*/ 1115630 w 1537011"/>
                  <a:gd name="connsiteY86" fmla="*/ 1876711 h 2475850"/>
                  <a:gd name="connsiteX87" fmla="*/ 1149781 w 1537011"/>
                  <a:gd name="connsiteY87" fmla="*/ 1887848 h 2475850"/>
                  <a:gd name="connsiteX88" fmla="*/ 1229961 w 1537011"/>
                  <a:gd name="connsiteY88" fmla="*/ 1991044 h 2475850"/>
                  <a:gd name="connsiteX89" fmla="*/ 1126023 w 1537011"/>
                  <a:gd name="connsiteY89" fmla="*/ 2077164 h 2475850"/>
                  <a:gd name="connsiteX90" fmla="*/ 1100038 w 1537011"/>
                  <a:gd name="connsiteY90" fmla="*/ 2077906 h 2475850"/>
                  <a:gd name="connsiteX91" fmla="*/ 423698 w 1537011"/>
                  <a:gd name="connsiteY91" fmla="*/ 2054891 h 2475850"/>
                  <a:gd name="connsiteX92" fmla="*/ 368017 w 1537011"/>
                  <a:gd name="connsiteY92" fmla="*/ 2039300 h 2475850"/>
                  <a:gd name="connsiteX93" fmla="*/ 311594 w 1537011"/>
                  <a:gd name="connsiteY93" fmla="*/ 1951695 h 2475850"/>
                  <a:gd name="connsiteX94" fmla="*/ 382123 w 1537011"/>
                  <a:gd name="connsiteY94" fmla="*/ 1867803 h 2475850"/>
                  <a:gd name="connsiteX95" fmla="*/ 434092 w 1537011"/>
                  <a:gd name="connsiteY95" fmla="*/ 1854439 h 2475850"/>
                  <a:gd name="connsiteX96" fmla="*/ 387320 w 1537011"/>
                  <a:gd name="connsiteY96" fmla="*/ 1655472 h 2475850"/>
                  <a:gd name="connsiteX97" fmla="*/ 301199 w 1537011"/>
                  <a:gd name="connsiteY97" fmla="*/ 1459474 h 2475850"/>
                  <a:gd name="connsiteX98" fmla="*/ 137869 w 1537011"/>
                  <a:gd name="connsiteY98" fmla="*/ 1212992 h 2475850"/>
                  <a:gd name="connsiteX99" fmla="*/ 2748 w 1537011"/>
                  <a:gd name="connsiteY99" fmla="*/ 664348 h 2475850"/>
                  <a:gd name="connsiteX100" fmla="*/ 145292 w 1537011"/>
                  <a:gd name="connsiteY100" fmla="*/ 308730 h 2475850"/>
                  <a:gd name="connsiteX101" fmla="*/ 549909 w 1537011"/>
                  <a:gd name="connsiteY101" fmla="*/ 32552 h 2475850"/>
                  <a:gd name="connsiteX102" fmla="*/ 794163 w 1537011"/>
                  <a:gd name="connsiteY102" fmla="*/ 814 h 2475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</a:cxnLst>
                <a:rect l="l" t="t" r="r" b="b"/>
                <a:pathLst>
                  <a:path w="1537011" h="2475850">
                    <a:moveTo>
                      <a:pt x="503138" y="2319191"/>
                    </a:moveTo>
                    <a:cubicBezTo>
                      <a:pt x="466017" y="2317706"/>
                      <a:pt x="444487" y="2334039"/>
                      <a:pt x="443744" y="2360024"/>
                    </a:cubicBezTo>
                    <a:cubicBezTo>
                      <a:pt x="443744" y="2385266"/>
                      <a:pt x="466017" y="2402342"/>
                      <a:pt x="501653" y="2403827"/>
                    </a:cubicBezTo>
                    <a:lnTo>
                      <a:pt x="1051782" y="2420160"/>
                    </a:lnTo>
                    <a:cubicBezTo>
                      <a:pt x="1074055" y="2418675"/>
                      <a:pt x="1094100" y="2407539"/>
                      <a:pt x="1097070" y="2383040"/>
                    </a:cubicBezTo>
                    <a:cubicBezTo>
                      <a:pt x="1099297" y="2357797"/>
                      <a:pt x="1080737" y="2345176"/>
                      <a:pt x="1058465" y="2339237"/>
                    </a:cubicBezTo>
                    <a:cubicBezTo>
                      <a:pt x="1047329" y="2336267"/>
                      <a:pt x="618212" y="2322161"/>
                      <a:pt x="503138" y="2319191"/>
                    </a:cubicBezTo>
                    <a:close/>
                    <a:moveTo>
                      <a:pt x="470472" y="2270192"/>
                    </a:moveTo>
                    <a:cubicBezTo>
                      <a:pt x="489032" y="2270192"/>
                      <a:pt x="506850" y="2269450"/>
                      <a:pt x="525411" y="2270192"/>
                    </a:cubicBezTo>
                    <a:lnTo>
                      <a:pt x="1067374" y="2287268"/>
                    </a:lnTo>
                    <a:cubicBezTo>
                      <a:pt x="1120828" y="2297661"/>
                      <a:pt x="1155721" y="2339237"/>
                      <a:pt x="1152751" y="2388236"/>
                    </a:cubicBezTo>
                    <a:cubicBezTo>
                      <a:pt x="1149782" y="2435751"/>
                      <a:pt x="1106721" y="2476583"/>
                      <a:pt x="1054010" y="2475841"/>
                    </a:cubicBezTo>
                    <a:lnTo>
                      <a:pt x="500911" y="2459508"/>
                    </a:lnTo>
                    <a:cubicBezTo>
                      <a:pt x="468245" y="2456662"/>
                      <a:pt x="464532" y="2455053"/>
                      <a:pt x="447457" y="2446887"/>
                    </a:cubicBezTo>
                    <a:cubicBezTo>
                      <a:pt x="410336" y="2428327"/>
                      <a:pt x="385837" y="2388978"/>
                      <a:pt x="391775" y="2352600"/>
                    </a:cubicBezTo>
                    <a:cubicBezTo>
                      <a:pt x="398457" y="2308055"/>
                      <a:pt x="425926" y="2280586"/>
                      <a:pt x="470472" y="2270192"/>
                    </a:cubicBezTo>
                    <a:close/>
                    <a:moveTo>
                      <a:pt x="460819" y="2117997"/>
                    </a:moveTo>
                    <a:cubicBezTo>
                      <a:pt x="445229" y="2117997"/>
                      <a:pt x="431123" y="2119481"/>
                      <a:pt x="417759" y="2125420"/>
                    </a:cubicBezTo>
                    <a:cubicBezTo>
                      <a:pt x="404395" y="2131360"/>
                      <a:pt x="391774" y="2140269"/>
                      <a:pt x="390290" y="2156602"/>
                    </a:cubicBezTo>
                    <a:cubicBezTo>
                      <a:pt x="388805" y="2173678"/>
                      <a:pt x="401425" y="2183329"/>
                      <a:pt x="414047" y="2190753"/>
                    </a:cubicBezTo>
                    <a:cubicBezTo>
                      <a:pt x="427411" y="2198919"/>
                      <a:pt x="443001" y="2201147"/>
                      <a:pt x="458592" y="2201147"/>
                    </a:cubicBezTo>
                    <a:lnTo>
                      <a:pt x="763724" y="2210798"/>
                    </a:lnTo>
                    <a:lnTo>
                      <a:pt x="1054751" y="2220450"/>
                    </a:lnTo>
                    <a:cubicBezTo>
                      <a:pt x="1072569" y="2221192"/>
                      <a:pt x="1090387" y="2221935"/>
                      <a:pt x="1106721" y="2215253"/>
                    </a:cubicBezTo>
                    <a:cubicBezTo>
                      <a:pt x="1121569" y="2209314"/>
                      <a:pt x="1134932" y="2201147"/>
                      <a:pt x="1136417" y="2182586"/>
                    </a:cubicBezTo>
                    <a:cubicBezTo>
                      <a:pt x="1137159" y="2163283"/>
                      <a:pt x="1124538" y="2154375"/>
                      <a:pt x="1110433" y="2146950"/>
                    </a:cubicBezTo>
                    <a:cubicBezTo>
                      <a:pt x="1090387" y="2136557"/>
                      <a:pt x="1067372" y="2137299"/>
                      <a:pt x="1045100" y="2136557"/>
                    </a:cubicBezTo>
                    <a:lnTo>
                      <a:pt x="460819" y="2117997"/>
                    </a:lnTo>
                    <a:close/>
                    <a:moveTo>
                      <a:pt x="425926" y="2063800"/>
                    </a:moveTo>
                    <a:cubicBezTo>
                      <a:pt x="438546" y="2064543"/>
                      <a:pt x="451910" y="2064543"/>
                      <a:pt x="465274" y="2065285"/>
                    </a:cubicBezTo>
                    <a:cubicBezTo>
                      <a:pt x="479379" y="2066770"/>
                      <a:pt x="493485" y="2066770"/>
                      <a:pt x="506849" y="2066770"/>
                    </a:cubicBezTo>
                    <a:lnTo>
                      <a:pt x="526151" y="2066770"/>
                    </a:lnTo>
                    <a:lnTo>
                      <a:pt x="1096326" y="2083845"/>
                    </a:lnTo>
                    <a:cubicBezTo>
                      <a:pt x="1109690" y="2090528"/>
                      <a:pt x="1123796" y="2089785"/>
                      <a:pt x="1137159" y="2097209"/>
                    </a:cubicBezTo>
                    <a:cubicBezTo>
                      <a:pt x="1172795" y="2117254"/>
                      <a:pt x="1195810" y="2143981"/>
                      <a:pt x="1192840" y="2187041"/>
                    </a:cubicBezTo>
                    <a:cubicBezTo>
                      <a:pt x="1190613" y="2229358"/>
                      <a:pt x="1164628" y="2253116"/>
                      <a:pt x="1128251" y="2267964"/>
                    </a:cubicBezTo>
                    <a:cubicBezTo>
                      <a:pt x="1118599" y="2272419"/>
                      <a:pt x="1108205" y="2273904"/>
                      <a:pt x="1097811" y="2276131"/>
                    </a:cubicBezTo>
                    <a:cubicBezTo>
                      <a:pt x="1078508" y="2276131"/>
                      <a:pt x="492000" y="2253116"/>
                      <a:pt x="443001" y="2256828"/>
                    </a:cubicBezTo>
                    <a:cubicBezTo>
                      <a:pt x="366532" y="2253858"/>
                      <a:pt x="313078" y="2187784"/>
                      <a:pt x="338320" y="2126163"/>
                    </a:cubicBezTo>
                    <a:cubicBezTo>
                      <a:pt x="353911" y="2088299"/>
                      <a:pt x="386577" y="2070482"/>
                      <a:pt x="425926" y="2063800"/>
                    </a:cubicBezTo>
                    <a:close/>
                    <a:moveTo>
                      <a:pt x="446713" y="1916802"/>
                    </a:moveTo>
                    <a:cubicBezTo>
                      <a:pt x="426668" y="1916059"/>
                      <a:pt x="407365" y="1919029"/>
                      <a:pt x="390289" y="1927939"/>
                    </a:cubicBezTo>
                    <a:cubicBezTo>
                      <a:pt x="364305" y="1941302"/>
                      <a:pt x="363563" y="1966543"/>
                      <a:pt x="388062" y="1982877"/>
                    </a:cubicBezTo>
                    <a:cubicBezTo>
                      <a:pt x="404395" y="1992528"/>
                      <a:pt x="421471" y="1996241"/>
                      <a:pt x="440773" y="1996983"/>
                    </a:cubicBezTo>
                    <a:lnTo>
                      <a:pt x="1098555" y="2018513"/>
                    </a:lnTo>
                    <a:cubicBezTo>
                      <a:pt x="1116372" y="2019255"/>
                      <a:pt x="1133448" y="2017029"/>
                      <a:pt x="1149038" y="2008119"/>
                    </a:cubicBezTo>
                    <a:cubicBezTo>
                      <a:pt x="1176507" y="1993271"/>
                      <a:pt x="1177992" y="1969513"/>
                      <a:pt x="1151266" y="1952438"/>
                    </a:cubicBezTo>
                    <a:cubicBezTo>
                      <a:pt x="1135674" y="1942787"/>
                      <a:pt x="1117115" y="1938332"/>
                      <a:pt x="1098555" y="1937590"/>
                    </a:cubicBezTo>
                    <a:lnTo>
                      <a:pt x="446713" y="1916802"/>
                    </a:lnTo>
                    <a:close/>
                    <a:moveTo>
                      <a:pt x="523923" y="192914"/>
                    </a:moveTo>
                    <a:cubicBezTo>
                      <a:pt x="480864" y="222610"/>
                      <a:pt x="443743" y="246368"/>
                      <a:pt x="408107" y="273095"/>
                    </a:cubicBezTo>
                    <a:cubicBezTo>
                      <a:pt x="311592" y="348079"/>
                      <a:pt x="229927" y="436426"/>
                      <a:pt x="183898" y="552985"/>
                    </a:cubicBezTo>
                    <a:cubicBezTo>
                      <a:pt x="149004" y="639105"/>
                      <a:pt x="140095" y="728938"/>
                      <a:pt x="150488" y="820997"/>
                    </a:cubicBezTo>
                    <a:cubicBezTo>
                      <a:pt x="163110" y="935329"/>
                      <a:pt x="194291" y="1044464"/>
                      <a:pt x="244033" y="1149145"/>
                    </a:cubicBezTo>
                    <a:cubicBezTo>
                      <a:pt x="244775" y="1149887"/>
                      <a:pt x="243290" y="1152114"/>
                      <a:pt x="242548" y="1156569"/>
                    </a:cubicBezTo>
                    <a:cubicBezTo>
                      <a:pt x="201715" y="1091237"/>
                      <a:pt x="174988" y="1022191"/>
                      <a:pt x="154200" y="950920"/>
                    </a:cubicBezTo>
                    <a:cubicBezTo>
                      <a:pt x="125989" y="852179"/>
                      <a:pt x="115595" y="751210"/>
                      <a:pt x="131186" y="648757"/>
                    </a:cubicBezTo>
                    <a:cubicBezTo>
                      <a:pt x="142322" y="573773"/>
                      <a:pt x="173503" y="506213"/>
                      <a:pt x="215821" y="443851"/>
                    </a:cubicBezTo>
                    <a:cubicBezTo>
                      <a:pt x="288578" y="336943"/>
                      <a:pt x="387319" y="260474"/>
                      <a:pt x="500165" y="201081"/>
                    </a:cubicBezTo>
                    <a:cubicBezTo>
                      <a:pt x="505363" y="198111"/>
                      <a:pt x="510560" y="197369"/>
                      <a:pt x="523923" y="192914"/>
                    </a:cubicBezTo>
                    <a:close/>
                    <a:moveTo>
                      <a:pt x="800630" y="46764"/>
                    </a:moveTo>
                    <a:cubicBezTo>
                      <a:pt x="771780" y="44996"/>
                      <a:pt x="742769" y="45142"/>
                      <a:pt x="713588" y="47343"/>
                    </a:cubicBezTo>
                    <a:cubicBezTo>
                      <a:pt x="674681" y="50278"/>
                      <a:pt x="635472" y="56866"/>
                      <a:pt x="595938" y="67446"/>
                    </a:cubicBezTo>
                    <a:cubicBezTo>
                      <a:pt x="425183" y="112734"/>
                      <a:pt x="287836" y="210732"/>
                      <a:pt x="175732" y="344366"/>
                    </a:cubicBezTo>
                    <a:cubicBezTo>
                      <a:pt x="100748" y="434199"/>
                      <a:pt x="62142" y="540364"/>
                      <a:pt x="49521" y="655438"/>
                    </a:cubicBezTo>
                    <a:cubicBezTo>
                      <a:pt x="32446" y="815058"/>
                      <a:pt x="71793" y="965026"/>
                      <a:pt x="137126" y="1109796"/>
                    </a:cubicBezTo>
                    <a:cubicBezTo>
                      <a:pt x="182413" y="1210023"/>
                      <a:pt x="249230" y="1296886"/>
                      <a:pt x="310109" y="1387460"/>
                    </a:cubicBezTo>
                    <a:cubicBezTo>
                      <a:pt x="373956" y="1482489"/>
                      <a:pt x="427410" y="1581972"/>
                      <a:pt x="440773" y="1695562"/>
                    </a:cubicBezTo>
                    <a:cubicBezTo>
                      <a:pt x="445228" y="1727486"/>
                      <a:pt x="454138" y="1759410"/>
                      <a:pt x="460819" y="1792076"/>
                    </a:cubicBezTo>
                    <a:cubicBezTo>
                      <a:pt x="464531" y="1810636"/>
                      <a:pt x="462764" y="1817754"/>
                      <a:pt x="492743" y="1817318"/>
                    </a:cubicBezTo>
                    <a:cubicBezTo>
                      <a:pt x="593727" y="1815849"/>
                      <a:pt x="965662" y="1836373"/>
                      <a:pt x="1065146" y="1836621"/>
                    </a:cubicBezTo>
                    <a:cubicBezTo>
                      <a:pt x="1079251" y="1838106"/>
                      <a:pt x="1085190" y="1832167"/>
                      <a:pt x="1089645" y="1818803"/>
                    </a:cubicBezTo>
                    <a:cubicBezTo>
                      <a:pt x="1103008" y="1776485"/>
                      <a:pt x="1111175" y="1731941"/>
                      <a:pt x="1116372" y="1688138"/>
                    </a:cubicBezTo>
                    <a:cubicBezTo>
                      <a:pt x="1132705" y="1550791"/>
                      <a:pt x="1179477" y="1427550"/>
                      <a:pt x="1268567" y="1319900"/>
                    </a:cubicBezTo>
                    <a:cubicBezTo>
                      <a:pt x="1307915" y="1271643"/>
                      <a:pt x="1343551" y="1219674"/>
                      <a:pt x="1376960" y="1166220"/>
                    </a:cubicBezTo>
                    <a:cubicBezTo>
                      <a:pt x="1425217" y="1089752"/>
                      <a:pt x="1448232" y="1002889"/>
                      <a:pt x="1468276" y="916026"/>
                    </a:cubicBezTo>
                    <a:cubicBezTo>
                      <a:pt x="1493519" y="809861"/>
                      <a:pt x="1500201" y="703696"/>
                      <a:pt x="1468276" y="599015"/>
                    </a:cubicBezTo>
                    <a:cubicBezTo>
                      <a:pt x="1401459" y="377775"/>
                      <a:pt x="1275248" y="204792"/>
                      <a:pt x="1056236" y="110506"/>
                    </a:cubicBezTo>
                    <a:cubicBezTo>
                      <a:pt x="972297" y="74592"/>
                      <a:pt x="887183" y="52067"/>
                      <a:pt x="800630" y="46764"/>
                    </a:cubicBezTo>
                    <a:close/>
                    <a:moveTo>
                      <a:pt x="794163" y="814"/>
                    </a:moveTo>
                    <a:cubicBezTo>
                      <a:pt x="875086" y="4712"/>
                      <a:pt x="955638" y="22530"/>
                      <a:pt x="1036191" y="52598"/>
                    </a:cubicBezTo>
                    <a:cubicBezTo>
                      <a:pt x="1275248" y="140945"/>
                      <a:pt x="1421504" y="317640"/>
                      <a:pt x="1503912" y="551500"/>
                    </a:cubicBezTo>
                    <a:cubicBezTo>
                      <a:pt x="1544745" y="668802"/>
                      <a:pt x="1545488" y="789816"/>
                      <a:pt x="1518761" y="910830"/>
                    </a:cubicBezTo>
                    <a:cubicBezTo>
                      <a:pt x="1492034" y="1032586"/>
                      <a:pt x="1457140" y="1149887"/>
                      <a:pt x="1377702" y="1250855"/>
                    </a:cubicBezTo>
                    <a:cubicBezTo>
                      <a:pt x="1337612" y="1300597"/>
                      <a:pt x="1301233" y="1354051"/>
                      <a:pt x="1264855" y="1406020"/>
                    </a:cubicBezTo>
                    <a:cubicBezTo>
                      <a:pt x="1203977" y="1492140"/>
                      <a:pt x="1177250" y="1590882"/>
                      <a:pt x="1163144" y="1694078"/>
                    </a:cubicBezTo>
                    <a:cubicBezTo>
                      <a:pt x="1154235" y="1756440"/>
                      <a:pt x="1146811" y="1819546"/>
                      <a:pt x="1115630" y="1876711"/>
                    </a:cubicBezTo>
                    <a:cubicBezTo>
                      <a:pt x="1125281" y="1884878"/>
                      <a:pt x="1138644" y="1884136"/>
                      <a:pt x="1149781" y="1887848"/>
                    </a:cubicBezTo>
                    <a:cubicBezTo>
                      <a:pt x="1203235" y="1904923"/>
                      <a:pt x="1235158" y="1945757"/>
                      <a:pt x="1229961" y="1991044"/>
                    </a:cubicBezTo>
                    <a:cubicBezTo>
                      <a:pt x="1224022" y="2034846"/>
                      <a:pt x="1177992" y="2073451"/>
                      <a:pt x="1126023" y="2077164"/>
                    </a:cubicBezTo>
                    <a:cubicBezTo>
                      <a:pt x="1117857" y="2077906"/>
                      <a:pt x="1108948" y="2077906"/>
                      <a:pt x="1100038" y="2077906"/>
                    </a:cubicBezTo>
                    <a:cubicBezTo>
                      <a:pt x="1038418" y="2074936"/>
                      <a:pt x="496455" y="2056376"/>
                      <a:pt x="423698" y="2054891"/>
                    </a:cubicBezTo>
                    <a:cubicBezTo>
                      <a:pt x="403653" y="2055633"/>
                      <a:pt x="385093" y="2048210"/>
                      <a:pt x="368017" y="2039300"/>
                    </a:cubicBezTo>
                    <a:cubicBezTo>
                      <a:pt x="333866" y="2020740"/>
                      <a:pt x="309366" y="1994013"/>
                      <a:pt x="311594" y="1951695"/>
                    </a:cubicBezTo>
                    <a:cubicBezTo>
                      <a:pt x="314565" y="1907151"/>
                      <a:pt x="344260" y="1882651"/>
                      <a:pt x="382123" y="1867803"/>
                    </a:cubicBezTo>
                    <a:cubicBezTo>
                      <a:pt x="397714" y="1861121"/>
                      <a:pt x="415532" y="1858893"/>
                      <a:pt x="434092" y="1854439"/>
                    </a:cubicBezTo>
                    <a:cubicBezTo>
                      <a:pt x="408107" y="1790591"/>
                      <a:pt x="400684" y="1722289"/>
                      <a:pt x="387320" y="1655472"/>
                    </a:cubicBezTo>
                    <a:cubicBezTo>
                      <a:pt x="372471" y="1584200"/>
                      <a:pt x="337578" y="1521837"/>
                      <a:pt x="301199" y="1459474"/>
                    </a:cubicBezTo>
                    <a:cubicBezTo>
                      <a:pt x="251458" y="1374096"/>
                      <a:pt x="185383" y="1299855"/>
                      <a:pt x="137869" y="1212992"/>
                    </a:cubicBezTo>
                    <a:cubicBezTo>
                      <a:pt x="44324" y="1041494"/>
                      <a:pt x="-13585" y="861830"/>
                      <a:pt x="2748" y="664348"/>
                    </a:cubicBezTo>
                    <a:cubicBezTo>
                      <a:pt x="13885" y="531456"/>
                      <a:pt x="57687" y="409699"/>
                      <a:pt x="145292" y="308730"/>
                    </a:cubicBezTo>
                    <a:cubicBezTo>
                      <a:pt x="254428" y="180293"/>
                      <a:pt x="387320" y="83779"/>
                      <a:pt x="549909" y="32552"/>
                    </a:cubicBezTo>
                    <a:cubicBezTo>
                      <a:pt x="631946" y="6939"/>
                      <a:pt x="713240" y="-3084"/>
                      <a:pt x="794163" y="814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800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A4BE3562-39C9-48FC-8ABB-A323C7684D1E}"/>
                  </a:ext>
                </a:extLst>
              </p:cNvPr>
              <p:cNvSpPr/>
              <p:nvPr/>
            </p:nvSpPr>
            <p:spPr>
              <a:xfrm rot="628173">
                <a:off x="7558838" y="2427102"/>
                <a:ext cx="937061" cy="1282256"/>
              </a:xfrm>
              <a:custGeom>
                <a:avLst/>
                <a:gdLst>
                  <a:gd name="connsiteX0" fmla="*/ 72231 w 937061"/>
                  <a:gd name="connsiteY0" fmla="*/ 508194 h 1282256"/>
                  <a:gd name="connsiteX1" fmla="*/ 139689 w 937061"/>
                  <a:gd name="connsiteY1" fmla="*/ 559080 h 1282256"/>
                  <a:gd name="connsiteX2" fmla="*/ 137581 w 937061"/>
                  <a:gd name="connsiteY2" fmla="*/ 579636 h 1282256"/>
                  <a:gd name="connsiteX3" fmla="*/ 173595 w 937061"/>
                  <a:gd name="connsiteY3" fmla="*/ 561778 h 1282256"/>
                  <a:gd name="connsiteX4" fmla="*/ 235622 w 937061"/>
                  <a:gd name="connsiteY4" fmla="*/ 562333 h 1282256"/>
                  <a:gd name="connsiteX5" fmla="*/ 265212 w 937061"/>
                  <a:gd name="connsiteY5" fmla="*/ 596791 h 1282256"/>
                  <a:gd name="connsiteX6" fmla="*/ 264188 w 937061"/>
                  <a:gd name="connsiteY6" fmla="*/ 602277 h 1282256"/>
                  <a:gd name="connsiteX7" fmla="*/ 251467 w 937061"/>
                  <a:gd name="connsiteY7" fmla="*/ 657997 h 1282256"/>
                  <a:gd name="connsiteX8" fmla="*/ 248802 w 937061"/>
                  <a:gd name="connsiteY8" fmla="*/ 665620 h 1282256"/>
                  <a:gd name="connsiteX9" fmla="*/ 226702 w 937061"/>
                  <a:gd name="connsiteY9" fmla="*/ 731221 h 1282256"/>
                  <a:gd name="connsiteX10" fmla="*/ 292287 w 937061"/>
                  <a:gd name="connsiteY10" fmla="*/ 797322 h 1282256"/>
                  <a:gd name="connsiteX11" fmla="*/ 318540 w 937061"/>
                  <a:gd name="connsiteY11" fmla="*/ 799397 h 1282256"/>
                  <a:gd name="connsiteX12" fmla="*/ 386587 w 937061"/>
                  <a:gd name="connsiteY12" fmla="*/ 855674 h 1282256"/>
                  <a:gd name="connsiteX13" fmla="*/ 391213 w 937061"/>
                  <a:gd name="connsiteY13" fmla="*/ 832209 h 1282256"/>
                  <a:gd name="connsiteX14" fmla="*/ 339010 w 937061"/>
                  <a:gd name="connsiteY14" fmla="*/ 777893 h 1282256"/>
                  <a:gd name="connsiteX15" fmla="*/ 374294 w 937061"/>
                  <a:gd name="connsiteY15" fmla="*/ 724114 h 1282256"/>
                  <a:gd name="connsiteX16" fmla="*/ 365526 w 937061"/>
                  <a:gd name="connsiteY16" fmla="*/ 703124 h 1282256"/>
                  <a:gd name="connsiteX17" fmla="*/ 314275 w 937061"/>
                  <a:gd name="connsiteY17" fmla="*/ 774111 h 1282256"/>
                  <a:gd name="connsiteX18" fmla="*/ 255752 w 937061"/>
                  <a:gd name="connsiteY18" fmla="*/ 746224 h 1282256"/>
                  <a:gd name="connsiteX19" fmla="*/ 257804 w 937061"/>
                  <a:gd name="connsiteY19" fmla="*/ 700011 h 1282256"/>
                  <a:gd name="connsiteX20" fmla="*/ 281358 w 937061"/>
                  <a:gd name="connsiteY20" fmla="*/ 666529 h 1282256"/>
                  <a:gd name="connsiteX21" fmla="*/ 276069 w 937061"/>
                  <a:gd name="connsiteY21" fmla="*/ 646729 h 1282256"/>
                  <a:gd name="connsiteX22" fmla="*/ 315725 w 937061"/>
                  <a:gd name="connsiteY22" fmla="*/ 605586 h 1282256"/>
                  <a:gd name="connsiteX23" fmla="*/ 348811 w 937061"/>
                  <a:gd name="connsiteY23" fmla="*/ 615972 h 1282256"/>
                  <a:gd name="connsiteX24" fmla="*/ 355707 w 937061"/>
                  <a:gd name="connsiteY24" fmla="*/ 609198 h 1282256"/>
                  <a:gd name="connsiteX25" fmla="*/ 423989 w 937061"/>
                  <a:gd name="connsiteY25" fmla="*/ 603914 h 1282256"/>
                  <a:gd name="connsiteX26" fmla="*/ 462978 w 937061"/>
                  <a:gd name="connsiteY26" fmla="*/ 667189 h 1282256"/>
                  <a:gd name="connsiteX27" fmla="*/ 447498 w 937061"/>
                  <a:gd name="connsiteY27" fmla="*/ 742160 h 1282256"/>
                  <a:gd name="connsiteX28" fmla="*/ 444272 w 937061"/>
                  <a:gd name="connsiteY28" fmla="*/ 747849 h 1282256"/>
                  <a:gd name="connsiteX29" fmla="*/ 468977 w 937061"/>
                  <a:gd name="connsiteY29" fmla="*/ 772413 h 1282256"/>
                  <a:gd name="connsiteX30" fmla="*/ 495847 w 937061"/>
                  <a:gd name="connsiteY30" fmla="*/ 863799 h 1282256"/>
                  <a:gd name="connsiteX31" fmla="*/ 444271 w 937061"/>
                  <a:gd name="connsiteY31" fmla="*/ 922014 h 1282256"/>
                  <a:gd name="connsiteX32" fmla="*/ 431747 w 937061"/>
                  <a:gd name="connsiteY32" fmla="*/ 921551 h 1282256"/>
                  <a:gd name="connsiteX33" fmla="*/ 442410 w 937061"/>
                  <a:gd name="connsiteY33" fmla="*/ 937592 h 1282256"/>
                  <a:gd name="connsiteX34" fmla="*/ 543619 w 937061"/>
                  <a:gd name="connsiteY34" fmla="*/ 1186492 h 1282256"/>
                  <a:gd name="connsiteX35" fmla="*/ 566594 w 937061"/>
                  <a:gd name="connsiteY35" fmla="*/ 1273228 h 1282256"/>
                  <a:gd name="connsiteX36" fmla="*/ 531195 w 937061"/>
                  <a:gd name="connsiteY36" fmla="*/ 1282256 h 1282256"/>
                  <a:gd name="connsiteX37" fmla="*/ 510987 w 937061"/>
                  <a:gd name="connsiteY37" fmla="*/ 1183176 h 1282256"/>
                  <a:gd name="connsiteX38" fmla="*/ 419465 w 937061"/>
                  <a:gd name="connsiteY38" fmla="*/ 965735 h 1282256"/>
                  <a:gd name="connsiteX39" fmla="*/ 380666 w 937061"/>
                  <a:gd name="connsiteY39" fmla="*/ 911088 h 1282256"/>
                  <a:gd name="connsiteX40" fmla="*/ 370913 w 937061"/>
                  <a:gd name="connsiteY40" fmla="*/ 906441 h 1282256"/>
                  <a:gd name="connsiteX41" fmla="*/ 360466 w 937061"/>
                  <a:gd name="connsiteY41" fmla="*/ 906130 h 1282256"/>
                  <a:gd name="connsiteX42" fmla="*/ 314518 w 937061"/>
                  <a:gd name="connsiteY42" fmla="*/ 920936 h 1282256"/>
                  <a:gd name="connsiteX43" fmla="*/ 256927 w 937061"/>
                  <a:gd name="connsiteY43" fmla="*/ 880449 h 1282256"/>
                  <a:gd name="connsiteX44" fmla="*/ 248732 w 937061"/>
                  <a:gd name="connsiteY44" fmla="*/ 847130 h 1282256"/>
                  <a:gd name="connsiteX45" fmla="*/ 247889 w 937061"/>
                  <a:gd name="connsiteY45" fmla="*/ 840361 h 1282256"/>
                  <a:gd name="connsiteX46" fmla="*/ 220304 w 937061"/>
                  <a:gd name="connsiteY46" fmla="*/ 848717 h 1282256"/>
                  <a:gd name="connsiteX47" fmla="*/ 136302 w 937061"/>
                  <a:gd name="connsiteY47" fmla="*/ 795389 h 1282256"/>
                  <a:gd name="connsiteX48" fmla="*/ 132240 w 937061"/>
                  <a:gd name="connsiteY48" fmla="*/ 772306 h 1282256"/>
                  <a:gd name="connsiteX49" fmla="*/ 132030 w 937061"/>
                  <a:gd name="connsiteY49" fmla="*/ 749123 h 1282256"/>
                  <a:gd name="connsiteX50" fmla="*/ 118944 w 937061"/>
                  <a:gd name="connsiteY50" fmla="*/ 746653 h 1282256"/>
                  <a:gd name="connsiteX51" fmla="*/ 28110 w 937061"/>
                  <a:gd name="connsiteY51" fmla="*/ 666272 h 1282256"/>
                  <a:gd name="connsiteX52" fmla="*/ 18430 w 937061"/>
                  <a:gd name="connsiteY52" fmla="*/ 570895 h 1282256"/>
                  <a:gd name="connsiteX53" fmla="*/ 72231 w 937061"/>
                  <a:gd name="connsiteY53" fmla="*/ 508194 h 1282256"/>
                  <a:gd name="connsiteX54" fmla="*/ 828778 w 937061"/>
                  <a:gd name="connsiteY54" fmla="*/ 368188 h 1282256"/>
                  <a:gd name="connsiteX55" fmla="*/ 903402 w 937061"/>
                  <a:gd name="connsiteY55" fmla="*/ 393916 h 1282256"/>
                  <a:gd name="connsiteX56" fmla="*/ 921670 w 937061"/>
                  <a:gd name="connsiteY56" fmla="*/ 560021 h 1282256"/>
                  <a:gd name="connsiteX57" fmla="*/ 873673 w 937061"/>
                  <a:gd name="connsiteY57" fmla="*/ 610037 h 1282256"/>
                  <a:gd name="connsiteX58" fmla="*/ 870382 w 937061"/>
                  <a:gd name="connsiteY58" fmla="*/ 612071 h 1282256"/>
                  <a:gd name="connsiteX59" fmla="*/ 881183 w 937061"/>
                  <a:gd name="connsiteY59" fmla="*/ 655093 h 1282256"/>
                  <a:gd name="connsiteX60" fmla="*/ 811085 w 937061"/>
                  <a:gd name="connsiteY60" fmla="*/ 738732 h 1282256"/>
                  <a:gd name="connsiteX61" fmla="*/ 793636 w 937061"/>
                  <a:gd name="connsiteY61" fmla="*/ 739105 h 1282256"/>
                  <a:gd name="connsiteX62" fmla="*/ 799023 w 937061"/>
                  <a:gd name="connsiteY62" fmla="*/ 768256 h 1282256"/>
                  <a:gd name="connsiteX63" fmla="*/ 794668 w 937061"/>
                  <a:gd name="connsiteY63" fmla="*/ 805320 h 1282256"/>
                  <a:gd name="connsiteX64" fmla="*/ 736637 w 937061"/>
                  <a:gd name="connsiteY64" fmla="*/ 842933 h 1282256"/>
                  <a:gd name="connsiteX65" fmla="*/ 711441 w 937061"/>
                  <a:gd name="connsiteY65" fmla="*/ 841070 h 1282256"/>
                  <a:gd name="connsiteX66" fmla="*/ 702708 w 937061"/>
                  <a:gd name="connsiteY66" fmla="*/ 844516 h 1282256"/>
                  <a:gd name="connsiteX67" fmla="*/ 683025 w 937061"/>
                  <a:gd name="connsiteY67" fmla="*/ 866563 h 1282256"/>
                  <a:gd name="connsiteX68" fmla="*/ 657843 w 937061"/>
                  <a:gd name="connsiteY68" fmla="*/ 881435 h 1282256"/>
                  <a:gd name="connsiteX69" fmla="*/ 694319 w 937061"/>
                  <a:gd name="connsiteY69" fmla="*/ 1016214 h 1282256"/>
                  <a:gd name="connsiteX70" fmla="*/ 713201 w 937061"/>
                  <a:gd name="connsiteY70" fmla="*/ 1156998 h 1282256"/>
                  <a:gd name="connsiteX71" fmla="*/ 720960 w 937061"/>
                  <a:gd name="connsiteY71" fmla="*/ 1258622 h 1282256"/>
                  <a:gd name="connsiteX72" fmla="*/ 679557 w 937061"/>
                  <a:gd name="connsiteY72" fmla="*/ 1261399 h 1282256"/>
                  <a:gd name="connsiteX73" fmla="*/ 677437 w 937061"/>
                  <a:gd name="connsiteY73" fmla="*/ 1146560 h 1282256"/>
                  <a:gd name="connsiteX74" fmla="*/ 658812 w 937061"/>
                  <a:gd name="connsiteY74" fmla="*/ 1013559 h 1282256"/>
                  <a:gd name="connsiteX75" fmla="*/ 620096 w 937061"/>
                  <a:gd name="connsiteY75" fmla="*/ 884815 h 1282256"/>
                  <a:gd name="connsiteX76" fmla="*/ 617487 w 937061"/>
                  <a:gd name="connsiteY76" fmla="*/ 885041 h 1282256"/>
                  <a:gd name="connsiteX77" fmla="*/ 582656 w 937061"/>
                  <a:gd name="connsiteY77" fmla="*/ 865072 h 1282256"/>
                  <a:gd name="connsiteX78" fmla="*/ 558217 w 937061"/>
                  <a:gd name="connsiteY78" fmla="*/ 771403 h 1282256"/>
                  <a:gd name="connsiteX79" fmla="*/ 575867 w 937061"/>
                  <a:gd name="connsiteY79" fmla="*/ 722513 h 1282256"/>
                  <a:gd name="connsiteX80" fmla="*/ 560670 w 937061"/>
                  <a:gd name="connsiteY80" fmla="*/ 708618 h 1282256"/>
                  <a:gd name="connsiteX81" fmla="*/ 534291 w 937061"/>
                  <a:gd name="connsiteY81" fmla="*/ 600031 h 1282256"/>
                  <a:gd name="connsiteX82" fmla="*/ 572231 w 937061"/>
                  <a:gd name="connsiteY82" fmla="*/ 560631 h 1282256"/>
                  <a:gd name="connsiteX83" fmla="*/ 603475 w 937061"/>
                  <a:gd name="connsiteY83" fmla="*/ 559950 h 1282256"/>
                  <a:gd name="connsiteX84" fmla="*/ 618559 w 937061"/>
                  <a:gd name="connsiteY84" fmla="*/ 565514 h 1282256"/>
                  <a:gd name="connsiteX85" fmla="*/ 649454 w 937061"/>
                  <a:gd name="connsiteY85" fmla="*/ 543101 h 1282256"/>
                  <a:gd name="connsiteX86" fmla="*/ 697970 w 937061"/>
                  <a:gd name="connsiteY86" fmla="*/ 567543 h 1282256"/>
                  <a:gd name="connsiteX87" fmla="*/ 700456 w 937061"/>
                  <a:gd name="connsiteY87" fmla="*/ 590917 h 1282256"/>
                  <a:gd name="connsiteX88" fmla="*/ 720550 w 937061"/>
                  <a:gd name="connsiteY88" fmla="*/ 600445 h 1282256"/>
                  <a:gd name="connsiteX89" fmla="*/ 751604 w 937061"/>
                  <a:gd name="connsiteY89" fmla="*/ 639520 h 1282256"/>
                  <a:gd name="connsiteX90" fmla="*/ 738347 w 937061"/>
                  <a:gd name="connsiteY90" fmla="*/ 683525 h 1282256"/>
                  <a:gd name="connsiteX91" fmla="*/ 707956 w 937061"/>
                  <a:gd name="connsiteY91" fmla="*/ 700956 h 1282256"/>
                  <a:gd name="connsiteX92" fmla="*/ 634896 w 937061"/>
                  <a:gd name="connsiteY92" fmla="*/ 651717 h 1282256"/>
                  <a:gd name="connsiteX93" fmla="*/ 633997 w 937061"/>
                  <a:gd name="connsiteY93" fmla="*/ 675512 h 1282256"/>
                  <a:gd name="connsiteX94" fmla="*/ 687058 w 937061"/>
                  <a:gd name="connsiteY94" fmla="*/ 716835 h 1282256"/>
                  <a:gd name="connsiteX95" fmla="*/ 656986 w 937061"/>
                  <a:gd name="connsiteY95" fmla="*/ 782282 h 1282256"/>
                  <a:gd name="connsiteX96" fmla="*/ 669532 w 937061"/>
                  <a:gd name="connsiteY96" fmla="*/ 802778 h 1282256"/>
                  <a:gd name="connsiteX97" fmla="*/ 712109 w 937061"/>
                  <a:gd name="connsiteY97" fmla="*/ 736651 h 1282256"/>
                  <a:gd name="connsiteX98" fmla="*/ 723692 w 937061"/>
                  <a:gd name="connsiteY98" fmla="*/ 721066 h 1282256"/>
                  <a:gd name="connsiteX99" fmla="*/ 776459 w 937061"/>
                  <a:gd name="connsiteY99" fmla="*/ 653872 h 1282256"/>
                  <a:gd name="connsiteX100" fmla="*/ 733368 w 937061"/>
                  <a:gd name="connsiteY100" fmla="*/ 578317 h 1282256"/>
                  <a:gd name="connsiteX101" fmla="*/ 723890 w 937061"/>
                  <a:gd name="connsiteY101" fmla="*/ 565605 h 1282256"/>
                  <a:gd name="connsiteX102" fmla="*/ 694098 w 937061"/>
                  <a:gd name="connsiteY102" fmla="*/ 523444 h 1282256"/>
                  <a:gd name="connsiteX103" fmla="*/ 690243 w 937061"/>
                  <a:gd name="connsiteY103" fmla="*/ 515805 h 1282256"/>
                  <a:gd name="connsiteX104" fmla="*/ 698774 w 937061"/>
                  <a:gd name="connsiteY104" fmla="*/ 485914 h 1282256"/>
                  <a:gd name="connsiteX105" fmla="*/ 755797 w 937061"/>
                  <a:gd name="connsiteY105" fmla="*/ 452765 h 1282256"/>
                  <a:gd name="connsiteX106" fmla="*/ 802978 w 937061"/>
                  <a:gd name="connsiteY106" fmla="*/ 455658 h 1282256"/>
                  <a:gd name="connsiteX107" fmla="*/ 792796 w 937061"/>
                  <a:gd name="connsiteY107" fmla="*/ 434725 h 1282256"/>
                  <a:gd name="connsiteX108" fmla="*/ 828778 w 937061"/>
                  <a:gd name="connsiteY108" fmla="*/ 368188 h 1282256"/>
                  <a:gd name="connsiteX109" fmla="*/ 80732 w 937061"/>
                  <a:gd name="connsiteY109" fmla="*/ 236718 h 1282256"/>
                  <a:gd name="connsiteX110" fmla="*/ 85733 w 937061"/>
                  <a:gd name="connsiteY110" fmla="*/ 243941 h 1282256"/>
                  <a:gd name="connsiteX111" fmla="*/ 165483 w 937061"/>
                  <a:gd name="connsiteY111" fmla="*/ 295204 h 1282256"/>
                  <a:gd name="connsiteX112" fmla="*/ 199590 w 937061"/>
                  <a:gd name="connsiteY112" fmla="*/ 324345 h 1282256"/>
                  <a:gd name="connsiteX113" fmla="*/ 183395 w 937061"/>
                  <a:gd name="connsiteY113" fmla="*/ 381115 h 1282256"/>
                  <a:gd name="connsiteX114" fmla="*/ 167577 w 937061"/>
                  <a:gd name="connsiteY114" fmla="*/ 388113 h 1282256"/>
                  <a:gd name="connsiteX115" fmla="*/ 179565 w 937061"/>
                  <a:gd name="connsiteY115" fmla="*/ 401175 h 1282256"/>
                  <a:gd name="connsiteX116" fmla="*/ 179992 w 937061"/>
                  <a:gd name="connsiteY116" fmla="*/ 449781 h 1282256"/>
                  <a:gd name="connsiteX117" fmla="*/ 108044 w 937061"/>
                  <a:gd name="connsiteY117" fmla="*/ 482632 h 1282256"/>
                  <a:gd name="connsiteX118" fmla="*/ 27201 w 937061"/>
                  <a:gd name="connsiteY118" fmla="*/ 505923 h 1282256"/>
                  <a:gd name="connsiteX119" fmla="*/ 570 w 937061"/>
                  <a:gd name="connsiteY119" fmla="*/ 441177 h 1282256"/>
                  <a:gd name="connsiteX120" fmla="*/ 70413 w 937061"/>
                  <a:gd name="connsiteY120" fmla="*/ 361661 h 1282256"/>
                  <a:gd name="connsiteX121" fmla="*/ 65724 w 937061"/>
                  <a:gd name="connsiteY121" fmla="*/ 357231 h 1282256"/>
                  <a:gd name="connsiteX122" fmla="*/ 36050 w 937061"/>
                  <a:gd name="connsiteY122" fmla="*/ 293659 h 1282256"/>
                  <a:gd name="connsiteX123" fmla="*/ 80732 w 937061"/>
                  <a:gd name="connsiteY123" fmla="*/ 236718 h 1282256"/>
                  <a:gd name="connsiteX124" fmla="*/ 734063 w 937061"/>
                  <a:gd name="connsiteY124" fmla="*/ 115786 h 1282256"/>
                  <a:gd name="connsiteX125" fmla="*/ 800039 w 937061"/>
                  <a:gd name="connsiteY125" fmla="*/ 168575 h 1282256"/>
                  <a:gd name="connsiteX126" fmla="*/ 790133 w 937061"/>
                  <a:gd name="connsiteY126" fmla="*/ 225202 h 1282256"/>
                  <a:gd name="connsiteX127" fmla="*/ 788636 w 937061"/>
                  <a:gd name="connsiteY127" fmla="*/ 228126 h 1282256"/>
                  <a:gd name="connsiteX128" fmla="*/ 788782 w 937061"/>
                  <a:gd name="connsiteY128" fmla="*/ 228914 h 1282256"/>
                  <a:gd name="connsiteX129" fmla="*/ 879477 w 937061"/>
                  <a:gd name="connsiteY129" fmla="*/ 273265 h 1282256"/>
                  <a:gd name="connsiteX130" fmla="*/ 880462 w 937061"/>
                  <a:gd name="connsiteY130" fmla="*/ 348046 h 1282256"/>
                  <a:gd name="connsiteX131" fmla="*/ 875371 w 937061"/>
                  <a:gd name="connsiteY131" fmla="*/ 346949 h 1282256"/>
                  <a:gd name="connsiteX132" fmla="*/ 802289 w 937061"/>
                  <a:gd name="connsiteY132" fmla="*/ 352714 h 1282256"/>
                  <a:gd name="connsiteX133" fmla="*/ 731227 w 937061"/>
                  <a:gd name="connsiteY133" fmla="*/ 357290 h 1282256"/>
                  <a:gd name="connsiteX134" fmla="*/ 699035 w 937061"/>
                  <a:gd name="connsiteY134" fmla="*/ 320868 h 1282256"/>
                  <a:gd name="connsiteX135" fmla="*/ 705546 w 937061"/>
                  <a:gd name="connsiteY135" fmla="*/ 292165 h 1282256"/>
                  <a:gd name="connsiteX136" fmla="*/ 707611 w 937061"/>
                  <a:gd name="connsiteY136" fmla="*/ 287913 h 1282256"/>
                  <a:gd name="connsiteX137" fmla="*/ 691898 w 937061"/>
                  <a:gd name="connsiteY137" fmla="*/ 287761 h 1282256"/>
                  <a:gd name="connsiteX138" fmla="*/ 656836 w 937061"/>
                  <a:gd name="connsiteY138" fmla="*/ 256759 h 1282256"/>
                  <a:gd name="connsiteX139" fmla="*/ 657076 w 937061"/>
                  <a:gd name="connsiteY139" fmla="*/ 221678 h 1282256"/>
                  <a:gd name="connsiteX140" fmla="*/ 672162 w 937061"/>
                  <a:gd name="connsiteY140" fmla="*/ 203002 h 1282256"/>
                  <a:gd name="connsiteX141" fmla="*/ 732996 w 937061"/>
                  <a:gd name="connsiteY141" fmla="*/ 118834 h 1282256"/>
                  <a:gd name="connsiteX142" fmla="*/ 734063 w 937061"/>
                  <a:gd name="connsiteY142" fmla="*/ 115786 h 1282256"/>
                  <a:gd name="connsiteX143" fmla="*/ 234805 w 937061"/>
                  <a:gd name="connsiteY143" fmla="*/ 54681 h 1282256"/>
                  <a:gd name="connsiteX144" fmla="*/ 265378 w 937061"/>
                  <a:gd name="connsiteY144" fmla="*/ 49820 h 1282256"/>
                  <a:gd name="connsiteX145" fmla="*/ 314937 w 937061"/>
                  <a:gd name="connsiteY145" fmla="*/ 75496 h 1282256"/>
                  <a:gd name="connsiteX146" fmla="*/ 345601 w 937061"/>
                  <a:gd name="connsiteY146" fmla="*/ 197347 h 1282256"/>
                  <a:gd name="connsiteX147" fmla="*/ 334083 w 937061"/>
                  <a:gd name="connsiteY147" fmla="*/ 235327 h 1282256"/>
                  <a:gd name="connsiteX148" fmla="*/ 353353 w 937061"/>
                  <a:gd name="connsiteY148" fmla="*/ 413468 h 1282256"/>
                  <a:gd name="connsiteX149" fmla="*/ 418223 w 937061"/>
                  <a:gd name="connsiteY149" fmla="*/ 498850 h 1282256"/>
                  <a:gd name="connsiteX150" fmla="*/ 414075 w 937061"/>
                  <a:gd name="connsiteY150" fmla="*/ 570097 h 1282256"/>
                  <a:gd name="connsiteX151" fmla="*/ 374791 w 937061"/>
                  <a:gd name="connsiteY151" fmla="*/ 572468 h 1282256"/>
                  <a:gd name="connsiteX152" fmla="*/ 347212 w 937061"/>
                  <a:gd name="connsiteY152" fmla="*/ 583064 h 1282256"/>
                  <a:gd name="connsiteX153" fmla="*/ 340945 w 937061"/>
                  <a:gd name="connsiteY153" fmla="*/ 584425 h 1282256"/>
                  <a:gd name="connsiteX154" fmla="*/ 286621 w 937061"/>
                  <a:gd name="connsiteY154" fmla="*/ 583668 h 1282256"/>
                  <a:gd name="connsiteX155" fmla="*/ 233948 w 937061"/>
                  <a:gd name="connsiteY155" fmla="*/ 534531 h 1282256"/>
                  <a:gd name="connsiteX156" fmla="*/ 162779 w 937061"/>
                  <a:gd name="connsiteY156" fmla="*/ 538517 h 1282256"/>
                  <a:gd name="connsiteX157" fmla="*/ 146371 w 937061"/>
                  <a:gd name="connsiteY157" fmla="*/ 502641 h 1282256"/>
                  <a:gd name="connsiteX158" fmla="*/ 196829 w 937061"/>
                  <a:gd name="connsiteY158" fmla="*/ 467040 h 1282256"/>
                  <a:gd name="connsiteX159" fmla="*/ 291634 w 937061"/>
                  <a:gd name="connsiteY159" fmla="*/ 464187 h 1282256"/>
                  <a:gd name="connsiteX160" fmla="*/ 339848 w 937061"/>
                  <a:gd name="connsiteY160" fmla="*/ 495814 h 1282256"/>
                  <a:gd name="connsiteX161" fmla="*/ 344709 w 937061"/>
                  <a:gd name="connsiteY161" fmla="*/ 472509 h 1282256"/>
                  <a:gd name="connsiteX162" fmla="*/ 302160 w 937061"/>
                  <a:gd name="connsiteY162" fmla="*/ 429650 h 1282256"/>
                  <a:gd name="connsiteX163" fmla="*/ 317151 w 937061"/>
                  <a:gd name="connsiteY163" fmla="*/ 371880 h 1282256"/>
                  <a:gd name="connsiteX164" fmla="*/ 300153 w 937061"/>
                  <a:gd name="connsiteY164" fmla="*/ 354855 h 1282256"/>
                  <a:gd name="connsiteX165" fmla="*/ 275979 w 937061"/>
                  <a:gd name="connsiteY165" fmla="*/ 409229 h 1282256"/>
                  <a:gd name="connsiteX166" fmla="*/ 278835 w 937061"/>
                  <a:gd name="connsiteY166" fmla="*/ 436812 h 1282256"/>
                  <a:gd name="connsiteX167" fmla="*/ 277330 w 937061"/>
                  <a:gd name="connsiteY167" fmla="*/ 442997 h 1282256"/>
                  <a:gd name="connsiteX168" fmla="*/ 211427 w 937061"/>
                  <a:gd name="connsiteY168" fmla="*/ 446824 h 1282256"/>
                  <a:gd name="connsiteX169" fmla="*/ 209401 w 937061"/>
                  <a:gd name="connsiteY169" fmla="*/ 440273 h 1282256"/>
                  <a:gd name="connsiteX170" fmla="*/ 206434 w 937061"/>
                  <a:gd name="connsiteY170" fmla="*/ 398858 h 1282256"/>
                  <a:gd name="connsiteX171" fmla="*/ 207223 w 937061"/>
                  <a:gd name="connsiteY171" fmla="*/ 393213 h 1282256"/>
                  <a:gd name="connsiteX172" fmla="*/ 213263 w 937061"/>
                  <a:gd name="connsiteY172" fmla="*/ 300227 h 1282256"/>
                  <a:gd name="connsiteX173" fmla="*/ 210849 w 937061"/>
                  <a:gd name="connsiteY173" fmla="*/ 295987 h 1282256"/>
                  <a:gd name="connsiteX174" fmla="*/ 230359 w 937061"/>
                  <a:gd name="connsiteY174" fmla="*/ 289124 h 1282256"/>
                  <a:gd name="connsiteX175" fmla="*/ 278448 w 937061"/>
                  <a:gd name="connsiteY175" fmla="*/ 208737 h 1282256"/>
                  <a:gd name="connsiteX176" fmla="*/ 283559 w 937061"/>
                  <a:gd name="connsiteY176" fmla="*/ 197812 h 1282256"/>
                  <a:gd name="connsiteX177" fmla="*/ 314933 w 937061"/>
                  <a:gd name="connsiteY177" fmla="*/ 142718 h 1282256"/>
                  <a:gd name="connsiteX178" fmla="*/ 291729 w 937061"/>
                  <a:gd name="connsiteY178" fmla="*/ 141710 h 1282256"/>
                  <a:gd name="connsiteX179" fmla="*/ 204653 w 937061"/>
                  <a:gd name="connsiteY179" fmla="*/ 172059 h 1282256"/>
                  <a:gd name="connsiteX180" fmla="*/ 190282 w 937061"/>
                  <a:gd name="connsiteY180" fmla="*/ 190196 h 1282256"/>
                  <a:gd name="connsiteX181" fmla="*/ 254302 w 937061"/>
                  <a:gd name="connsiteY181" fmla="*/ 210348 h 1282256"/>
                  <a:gd name="connsiteX182" fmla="*/ 206445 w 937061"/>
                  <a:gd name="connsiteY182" fmla="*/ 272154 h 1282256"/>
                  <a:gd name="connsiteX183" fmla="*/ 114462 w 937061"/>
                  <a:gd name="connsiteY183" fmla="*/ 240670 h 1282256"/>
                  <a:gd name="connsiteX184" fmla="*/ 120246 w 937061"/>
                  <a:gd name="connsiteY184" fmla="*/ 146306 h 1282256"/>
                  <a:gd name="connsiteX185" fmla="*/ 159117 w 937061"/>
                  <a:gd name="connsiteY185" fmla="*/ 137290 h 1282256"/>
                  <a:gd name="connsiteX186" fmla="*/ 166880 w 937061"/>
                  <a:gd name="connsiteY186" fmla="*/ 133004 h 1282256"/>
                  <a:gd name="connsiteX187" fmla="*/ 208914 w 937061"/>
                  <a:gd name="connsiteY187" fmla="*/ 71662 h 1282256"/>
                  <a:gd name="connsiteX188" fmla="*/ 234805 w 937061"/>
                  <a:gd name="connsiteY188" fmla="*/ 54681 h 1282256"/>
                  <a:gd name="connsiteX189" fmla="*/ 518054 w 937061"/>
                  <a:gd name="connsiteY189" fmla="*/ 685 h 1282256"/>
                  <a:gd name="connsiteX190" fmla="*/ 567481 w 937061"/>
                  <a:gd name="connsiteY190" fmla="*/ 11310 h 1282256"/>
                  <a:gd name="connsiteX191" fmla="*/ 617166 w 937061"/>
                  <a:gd name="connsiteY191" fmla="*/ 49796 h 1282256"/>
                  <a:gd name="connsiteX192" fmla="*/ 624803 w 937061"/>
                  <a:gd name="connsiteY192" fmla="*/ 51439 h 1282256"/>
                  <a:gd name="connsiteX193" fmla="*/ 685335 w 937061"/>
                  <a:gd name="connsiteY193" fmla="*/ 54921 h 1282256"/>
                  <a:gd name="connsiteX194" fmla="*/ 709531 w 937061"/>
                  <a:gd name="connsiteY194" fmla="*/ 114208 h 1282256"/>
                  <a:gd name="connsiteX195" fmla="*/ 661812 w 937061"/>
                  <a:gd name="connsiteY195" fmla="*/ 180063 h 1282256"/>
                  <a:gd name="connsiteX196" fmla="*/ 610202 w 937061"/>
                  <a:gd name="connsiteY196" fmla="*/ 195099 h 1282256"/>
                  <a:gd name="connsiteX197" fmla="*/ 562692 w 937061"/>
                  <a:gd name="connsiteY197" fmla="*/ 152954 h 1282256"/>
                  <a:gd name="connsiteX198" fmla="*/ 615624 w 937061"/>
                  <a:gd name="connsiteY198" fmla="*/ 112005 h 1282256"/>
                  <a:gd name="connsiteX199" fmla="*/ 594985 w 937061"/>
                  <a:gd name="connsiteY199" fmla="*/ 99523 h 1282256"/>
                  <a:gd name="connsiteX200" fmla="*/ 549403 w 937061"/>
                  <a:gd name="connsiteY200" fmla="*/ 129539 h 1282256"/>
                  <a:gd name="connsiteX201" fmla="*/ 503638 w 937061"/>
                  <a:gd name="connsiteY201" fmla="*/ 102348 h 1282256"/>
                  <a:gd name="connsiteX202" fmla="*/ 481968 w 937061"/>
                  <a:gd name="connsiteY202" fmla="*/ 111852 h 1282256"/>
                  <a:gd name="connsiteX203" fmla="*/ 529275 w 937061"/>
                  <a:gd name="connsiteY203" fmla="*/ 151795 h 1282256"/>
                  <a:gd name="connsiteX204" fmla="*/ 540380 w 937061"/>
                  <a:gd name="connsiteY204" fmla="*/ 163391 h 1282256"/>
                  <a:gd name="connsiteX205" fmla="*/ 586552 w 937061"/>
                  <a:gd name="connsiteY205" fmla="*/ 213729 h 1282256"/>
                  <a:gd name="connsiteX206" fmla="*/ 633128 w 937061"/>
                  <a:gd name="connsiteY206" fmla="*/ 217751 h 1282256"/>
                  <a:gd name="connsiteX207" fmla="*/ 631375 w 937061"/>
                  <a:gd name="connsiteY207" fmla="*/ 243538 h 1282256"/>
                  <a:gd name="connsiteX208" fmla="*/ 670400 w 937061"/>
                  <a:gd name="connsiteY208" fmla="*/ 307011 h 1282256"/>
                  <a:gd name="connsiteX209" fmla="*/ 674359 w 937061"/>
                  <a:gd name="connsiteY209" fmla="*/ 313002 h 1282256"/>
                  <a:gd name="connsiteX210" fmla="*/ 686366 w 937061"/>
                  <a:gd name="connsiteY210" fmla="*/ 351523 h 1282256"/>
                  <a:gd name="connsiteX211" fmla="*/ 686786 w 937061"/>
                  <a:gd name="connsiteY211" fmla="*/ 360408 h 1282256"/>
                  <a:gd name="connsiteX212" fmla="*/ 624276 w 937061"/>
                  <a:gd name="connsiteY212" fmla="*/ 379293 h 1282256"/>
                  <a:gd name="connsiteX213" fmla="*/ 620186 w 937061"/>
                  <a:gd name="connsiteY213" fmla="*/ 371494 h 1282256"/>
                  <a:gd name="connsiteX214" fmla="*/ 577039 w 937061"/>
                  <a:gd name="connsiteY214" fmla="*/ 307763 h 1282256"/>
                  <a:gd name="connsiteX215" fmla="*/ 571263 w 937061"/>
                  <a:gd name="connsiteY215" fmla="*/ 305164 h 1282256"/>
                  <a:gd name="connsiteX216" fmla="*/ 561472 w 937061"/>
                  <a:gd name="connsiteY216" fmla="*/ 327139 h 1282256"/>
                  <a:gd name="connsiteX217" fmla="*/ 596193 w 937061"/>
                  <a:gd name="connsiteY217" fmla="*/ 376131 h 1282256"/>
                  <a:gd name="connsiteX218" fmla="*/ 571697 w 937061"/>
                  <a:gd name="connsiteY218" fmla="*/ 430972 h 1282256"/>
                  <a:gd name="connsiteX219" fmla="*/ 584565 w 937061"/>
                  <a:gd name="connsiteY219" fmla="*/ 451001 h 1282256"/>
                  <a:gd name="connsiteX220" fmla="*/ 618292 w 937061"/>
                  <a:gd name="connsiteY220" fmla="*/ 404232 h 1282256"/>
                  <a:gd name="connsiteX221" fmla="*/ 707017 w 937061"/>
                  <a:gd name="connsiteY221" fmla="*/ 373985 h 1282256"/>
                  <a:gd name="connsiteX222" fmla="*/ 737381 w 937061"/>
                  <a:gd name="connsiteY222" fmla="*/ 385077 h 1282256"/>
                  <a:gd name="connsiteX223" fmla="*/ 767814 w 937061"/>
                  <a:gd name="connsiteY223" fmla="*/ 388823 h 1282256"/>
                  <a:gd name="connsiteX224" fmla="*/ 765487 w 937061"/>
                  <a:gd name="connsiteY224" fmla="*/ 426939 h 1282256"/>
                  <a:gd name="connsiteX225" fmla="*/ 665711 w 937061"/>
                  <a:gd name="connsiteY225" fmla="*/ 514227 h 1282256"/>
                  <a:gd name="connsiteX226" fmla="*/ 615799 w 937061"/>
                  <a:gd name="connsiteY226" fmla="*/ 534043 h 1282256"/>
                  <a:gd name="connsiteX227" fmla="*/ 611378 w 937061"/>
                  <a:gd name="connsiteY227" fmla="*/ 535471 h 1282256"/>
                  <a:gd name="connsiteX228" fmla="*/ 545354 w 937061"/>
                  <a:gd name="connsiteY228" fmla="*/ 547467 h 1282256"/>
                  <a:gd name="connsiteX229" fmla="*/ 543618 w 937061"/>
                  <a:gd name="connsiteY229" fmla="*/ 547992 h 1282256"/>
                  <a:gd name="connsiteX230" fmla="*/ 543114 w 937061"/>
                  <a:gd name="connsiteY230" fmla="*/ 378809 h 1282256"/>
                  <a:gd name="connsiteX231" fmla="*/ 481297 w 937061"/>
                  <a:gd name="connsiteY231" fmla="*/ 302233 h 1282256"/>
                  <a:gd name="connsiteX232" fmla="*/ 497521 w 937061"/>
                  <a:gd name="connsiteY232" fmla="*/ 205940 h 1282256"/>
                  <a:gd name="connsiteX233" fmla="*/ 471375 w 937061"/>
                  <a:gd name="connsiteY233" fmla="*/ 172476 h 1282256"/>
                  <a:gd name="connsiteX234" fmla="*/ 460261 w 937061"/>
                  <a:gd name="connsiteY234" fmla="*/ 46197 h 1282256"/>
                  <a:gd name="connsiteX235" fmla="*/ 518054 w 937061"/>
                  <a:gd name="connsiteY235" fmla="*/ 685 h 1282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</a:cxnLst>
                <a:rect l="l" t="t" r="r" b="b"/>
                <a:pathLst>
                  <a:path w="937061" h="1282256">
                    <a:moveTo>
                      <a:pt x="72231" y="508194"/>
                    </a:moveTo>
                    <a:cubicBezTo>
                      <a:pt x="110176" y="495275"/>
                      <a:pt x="141455" y="519031"/>
                      <a:pt x="139689" y="559080"/>
                    </a:cubicBezTo>
                    <a:cubicBezTo>
                      <a:pt x="139351" y="566068"/>
                      <a:pt x="138225" y="573202"/>
                      <a:pt x="137581" y="579636"/>
                    </a:cubicBezTo>
                    <a:cubicBezTo>
                      <a:pt x="149335" y="573797"/>
                      <a:pt x="161104" y="566938"/>
                      <a:pt x="173595" y="561778"/>
                    </a:cubicBezTo>
                    <a:cubicBezTo>
                      <a:pt x="194067" y="553512"/>
                      <a:pt x="215165" y="550836"/>
                      <a:pt x="235622" y="562333"/>
                    </a:cubicBezTo>
                    <a:cubicBezTo>
                      <a:pt x="249692" y="570123"/>
                      <a:pt x="258507" y="582549"/>
                      <a:pt x="265212" y="596791"/>
                    </a:cubicBezTo>
                    <a:cubicBezTo>
                      <a:pt x="265897" y="598294"/>
                      <a:pt x="265188" y="601073"/>
                      <a:pt x="264188" y="602277"/>
                    </a:cubicBezTo>
                    <a:cubicBezTo>
                      <a:pt x="251373" y="618904"/>
                      <a:pt x="247251" y="637387"/>
                      <a:pt x="251467" y="657997"/>
                    </a:cubicBezTo>
                    <a:cubicBezTo>
                      <a:pt x="251904" y="660360"/>
                      <a:pt x="250479" y="663679"/>
                      <a:pt x="248802" y="665620"/>
                    </a:cubicBezTo>
                    <a:cubicBezTo>
                      <a:pt x="232301" y="684354"/>
                      <a:pt x="223028" y="705826"/>
                      <a:pt x="226702" y="731221"/>
                    </a:cubicBezTo>
                    <a:cubicBezTo>
                      <a:pt x="231605" y="766574"/>
                      <a:pt x="256814" y="791656"/>
                      <a:pt x="292287" y="797322"/>
                    </a:cubicBezTo>
                    <a:cubicBezTo>
                      <a:pt x="300478" y="798661"/>
                      <a:pt x="309043" y="798708"/>
                      <a:pt x="318540" y="799397"/>
                    </a:cubicBezTo>
                    <a:cubicBezTo>
                      <a:pt x="330434" y="829589"/>
                      <a:pt x="353581" y="847922"/>
                      <a:pt x="386587" y="855674"/>
                    </a:cubicBezTo>
                    <a:cubicBezTo>
                      <a:pt x="388158" y="847643"/>
                      <a:pt x="389605" y="840043"/>
                      <a:pt x="391213" y="832209"/>
                    </a:cubicBezTo>
                    <a:cubicBezTo>
                      <a:pt x="363044" y="824173"/>
                      <a:pt x="342646" y="808591"/>
                      <a:pt x="339010" y="777893"/>
                    </a:cubicBezTo>
                    <a:cubicBezTo>
                      <a:pt x="336531" y="756758"/>
                      <a:pt x="346844" y="742020"/>
                      <a:pt x="374294" y="724114"/>
                    </a:cubicBezTo>
                    <a:cubicBezTo>
                      <a:pt x="371371" y="717117"/>
                      <a:pt x="368449" y="710120"/>
                      <a:pt x="365526" y="703124"/>
                    </a:cubicBezTo>
                    <a:cubicBezTo>
                      <a:pt x="339298" y="710007"/>
                      <a:pt x="321614" y="734460"/>
                      <a:pt x="314275" y="774111"/>
                    </a:cubicBezTo>
                    <a:cubicBezTo>
                      <a:pt x="290368" y="778122"/>
                      <a:pt x="265358" y="766244"/>
                      <a:pt x="255752" y="746224"/>
                    </a:cubicBezTo>
                    <a:cubicBezTo>
                      <a:pt x="248361" y="730477"/>
                      <a:pt x="249498" y="714583"/>
                      <a:pt x="257804" y="700011"/>
                    </a:cubicBezTo>
                    <a:cubicBezTo>
                      <a:pt x="263879" y="687685"/>
                      <a:pt x="272863" y="677876"/>
                      <a:pt x="281358" y="666529"/>
                    </a:cubicBezTo>
                    <a:cubicBezTo>
                      <a:pt x="279908" y="660889"/>
                      <a:pt x="277416" y="654017"/>
                      <a:pt x="276069" y="646729"/>
                    </a:cubicBezTo>
                    <a:cubicBezTo>
                      <a:pt x="271404" y="619276"/>
                      <a:pt x="288248" y="601294"/>
                      <a:pt x="315725" y="605586"/>
                    </a:cubicBezTo>
                    <a:cubicBezTo>
                      <a:pt x="326623" y="607240"/>
                      <a:pt x="337119" y="612225"/>
                      <a:pt x="348811" y="615972"/>
                    </a:cubicBezTo>
                    <a:cubicBezTo>
                      <a:pt x="350168" y="614499"/>
                      <a:pt x="352920" y="611750"/>
                      <a:pt x="355707" y="609198"/>
                    </a:cubicBezTo>
                    <a:cubicBezTo>
                      <a:pt x="375418" y="591297"/>
                      <a:pt x="401497" y="589125"/>
                      <a:pt x="423989" y="603914"/>
                    </a:cubicBezTo>
                    <a:cubicBezTo>
                      <a:pt x="446911" y="618826"/>
                      <a:pt x="458728" y="640883"/>
                      <a:pt x="462978" y="667189"/>
                    </a:cubicBezTo>
                    <a:cubicBezTo>
                      <a:pt x="467140" y="694123"/>
                      <a:pt x="460690" y="718741"/>
                      <a:pt x="447498" y="742160"/>
                    </a:cubicBezTo>
                    <a:cubicBezTo>
                      <a:pt x="446251" y="744224"/>
                      <a:pt x="445200" y="746252"/>
                      <a:pt x="444272" y="747849"/>
                    </a:cubicBezTo>
                    <a:cubicBezTo>
                      <a:pt x="452753" y="756263"/>
                      <a:pt x="461679" y="763780"/>
                      <a:pt x="468977" y="772413"/>
                    </a:cubicBezTo>
                    <a:cubicBezTo>
                      <a:pt x="491574" y="798793"/>
                      <a:pt x="503038" y="828859"/>
                      <a:pt x="495847" y="863799"/>
                    </a:cubicBezTo>
                    <a:cubicBezTo>
                      <a:pt x="489963" y="892589"/>
                      <a:pt x="473198" y="913206"/>
                      <a:pt x="444271" y="922014"/>
                    </a:cubicBezTo>
                    <a:lnTo>
                      <a:pt x="431747" y="921551"/>
                    </a:lnTo>
                    <a:lnTo>
                      <a:pt x="442410" y="937592"/>
                    </a:lnTo>
                    <a:cubicBezTo>
                      <a:pt x="487480" y="1016676"/>
                      <a:pt x="529845" y="1122313"/>
                      <a:pt x="543619" y="1186492"/>
                    </a:cubicBezTo>
                    <a:cubicBezTo>
                      <a:pt x="550598" y="1215224"/>
                      <a:pt x="555819" y="1248481"/>
                      <a:pt x="566594" y="1273228"/>
                    </a:cubicBezTo>
                    <a:lnTo>
                      <a:pt x="531195" y="1282256"/>
                    </a:lnTo>
                    <a:cubicBezTo>
                      <a:pt x="524459" y="1249229"/>
                      <a:pt x="517723" y="1216203"/>
                      <a:pt x="510987" y="1183176"/>
                    </a:cubicBezTo>
                    <a:cubicBezTo>
                      <a:pt x="491057" y="1106410"/>
                      <a:pt x="461690" y="1033323"/>
                      <a:pt x="419465" y="965735"/>
                    </a:cubicBezTo>
                    <a:lnTo>
                      <a:pt x="380666" y="911088"/>
                    </a:lnTo>
                    <a:lnTo>
                      <a:pt x="370913" y="906441"/>
                    </a:lnTo>
                    <a:cubicBezTo>
                      <a:pt x="367054" y="904302"/>
                      <a:pt x="364509" y="903754"/>
                      <a:pt x="360466" y="906130"/>
                    </a:cubicBezTo>
                    <a:cubicBezTo>
                      <a:pt x="346392" y="914842"/>
                      <a:pt x="331143" y="920512"/>
                      <a:pt x="314518" y="920936"/>
                    </a:cubicBezTo>
                    <a:cubicBezTo>
                      <a:pt x="287950" y="921567"/>
                      <a:pt x="267107" y="906882"/>
                      <a:pt x="256927" y="880449"/>
                    </a:cubicBezTo>
                    <a:cubicBezTo>
                      <a:pt x="252918" y="869783"/>
                      <a:pt x="251397" y="858249"/>
                      <a:pt x="248732" y="847130"/>
                    </a:cubicBezTo>
                    <a:cubicBezTo>
                      <a:pt x="248098" y="844804"/>
                      <a:pt x="248092" y="842563"/>
                      <a:pt x="247889" y="840361"/>
                    </a:cubicBezTo>
                    <a:cubicBezTo>
                      <a:pt x="238455" y="843325"/>
                      <a:pt x="229525" y="846809"/>
                      <a:pt x="220304" y="848717"/>
                    </a:cubicBezTo>
                    <a:cubicBezTo>
                      <a:pt x="180981" y="856390"/>
                      <a:pt x="146339" y="834274"/>
                      <a:pt x="136302" y="795389"/>
                    </a:cubicBezTo>
                    <a:cubicBezTo>
                      <a:pt x="134291" y="787816"/>
                      <a:pt x="132872" y="780134"/>
                      <a:pt x="132240" y="772306"/>
                    </a:cubicBezTo>
                    <a:cubicBezTo>
                      <a:pt x="131484" y="764909"/>
                      <a:pt x="131910" y="757293"/>
                      <a:pt x="132030" y="749123"/>
                    </a:cubicBezTo>
                    <a:cubicBezTo>
                      <a:pt x="127799" y="748275"/>
                      <a:pt x="123408" y="747660"/>
                      <a:pt x="118944" y="746653"/>
                    </a:cubicBezTo>
                    <a:cubicBezTo>
                      <a:pt x="74070" y="736407"/>
                      <a:pt x="44624" y="708238"/>
                      <a:pt x="28110" y="666272"/>
                    </a:cubicBezTo>
                    <a:cubicBezTo>
                      <a:pt x="15910" y="635527"/>
                      <a:pt x="10210" y="603580"/>
                      <a:pt x="18430" y="570895"/>
                    </a:cubicBezTo>
                    <a:cubicBezTo>
                      <a:pt x="25779" y="541222"/>
                      <a:pt x="42144" y="518440"/>
                      <a:pt x="72231" y="508194"/>
                    </a:cubicBezTo>
                    <a:close/>
                    <a:moveTo>
                      <a:pt x="828778" y="368188"/>
                    </a:moveTo>
                    <a:cubicBezTo>
                      <a:pt x="858645" y="362262"/>
                      <a:pt x="883627" y="370681"/>
                      <a:pt x="903402" y="393916"/>
                    </a:cubicBezTo>
                    <a:cubicBezTo>
                      <a:pt x="939823" y="436686"/>
                      <a:pt x="947900" y="510155"/>
                      <a:pt x="921670" y="560021"/>
                    </a:cubicBezTo>
                    <a:cubicBezTo>
                      <a:pt x="910516" y="581230"/>
                      <a:pt x="894205" y="597688"/>
                      <a:pt x="873673" y="610037"/>
                    </a:cubicBezTo>
                    <a:cubicBezTo>
                      <a:pt x="872564" y="610650"/>
                      <a:pt x="871455" y="611263"/>
                      <a:pt x="870382" y="612071"/>
                    </a:cubicBezTo>
                    <a:cubicBezTo>
                      <a:pt x="874134" y="626859"/>
                      <a:pt x="879155" y="640802"/>
                      <a:pt x="881183" y="655093"/>
                    </a:cubicBezTo>
                    <a:cubicBezTo>
                      <a:pt x="888104" y="700259"/>
                      <a:pt x="856642" y="737240"/>
                      <a:pt x="811085" y="738732"/>
                    </a:cubicBezTo>
                    <a:cubicBezTo>
                      <a:pt x="805423" y="738963"/>
                      <a:pt x="799923" y="738961"/>
                      <a:pt x="793636" y="739105"/>
                    </a:cubicBezTo>
                    <a:cubicBezTo>
                      <a:pt x="795456" y="748953"/>
                      <a:pt x="797633" y="758532"/>
                      <a:pt x="799023" y="768256"/>
                    </a:cubicBezTo>
                    <a:cubicBezTo>
                      <a:pt x="800761" y="780973"/>
                      <a:pt x="799166" y="793286"/>
                      <a:pt x="794668" y="805320"/>
                    </a:cubicBezTo>
                    <a:cubicBezTo>
                      <a:pt x="785846" y="828135"/>
                      <a:pt x="763672" y="842622"/>
                      <a:pt x="736637" y="842933"/>
                    </a:cubicBezTo>
                    <a:cubicBezTo>
                      <a:pt x="728307" y="843046"/>
                      <a:pt x="719830" y="842371"/>
                      <a:pt x="711441" y="841070"/>
                    </a:cubicBezTo>
                    <a:cubicBezTo>
                      <a:pt x="707480" y="840580"/>
                      <a:pt x="705153" y="841213"/>
                      <a:pt x="702708" y="844516"/>
                    </a:cubicBezTo>
                    <a:cubicBezTo>
                      <a:pt x="696891" y="852721"/>
                      <a:pt x="690436" y="860229"/>
                      <a:pt x="683025" y="866563"/>
                    </a:cubicBezTo>
                    <a:lnTo>
                      <a:pt x="657843" y="881435"/>
                    </a:lnTo>
                    <a:lnTo>
                      <a:pt x="694319" y="1016214"/>
                    </a:lnTo>
                    <a:cubicBezTo>
                      <a:pt x="705217" y="1069419"/>
                      <a:pt x="712131" y="1119734"/>
                      <a:pt x="713201" y="1156998"/>
                    </a:cubicBezTo>
                    <a:cubicBezTo>
                      <a:pt x="715065" y="1190532"/>
                      <a:pt x="714032" y="1228757"/>
                      <a:pt x="720960" y="1258622"/>
                    </a:cubicBezTo>
                    <a:lnTo>
                      <a:pt x="679557" y="1261399"/>
                    </a:lnTo>
                    <a:cubicBezTo>
                      <a:pt x="678850" y="1223119"/>
                      <a:pt x="678143" y="1184840"/>
                      <a:pt x="677437" y="1146560"/>
                    </a:cubicBezTo>
                    <a:cubicBezTo>
                      <a:pt x="674228" y="1101631"/>
                      <a:pt x="668194" y="1057242"/>
                      <a:pt x="658812" y="1013559"/>
                    </a:cubicBezTo>
                    <a:lnTo>
                      <a:pt x="620096" y="884815"/>
                    </a:lnTo>
                    <a:lnTo>
                      <a:pt x="617487" y="885041"/>
                    </a:lnTo>
                    <a:cubicBezTo>
                      <a:pt x="604917" y="882194"/>
                      <a:pt x="593230" y="875442"/>
                      <a:pt x="582656" y="865072"/>
                    </a:cubicBezTo>
                    <a:cubicBezTo>
                      <a:pt x="556244" y="838990"/>
                      <a:pt x="550041" y="806525"/>
                      <a:pt x="558217" y="771403"/>
                    </a:cubicBezTo>
                    <a:cubicBezTo>
                      <a:pt x="562112" y="754999"/>
                      <a:pt x="569609" y="739354"/>
                      <a:pt x="575867" y="722513"/>
                    </a:cubicBezTo>
                    <a:cubicBezTo>
                      <a:pt x="571718" y="718798"/>
                      <a:pt x="565774" y="714192"/>
                      <a:pt x="560670" y="708618"/>
                    </a:cubicBezTo>
                    <a:cubicBezTo>
                      <a:pt x="531466" y="677348"/>
                      <a:pt x="519772" y="641620"/>
                      <a:pt x="534291" y="600031"/>
                    </a:cubicBezTo>
                    <a:cubicBezTo>
                      <a:pt x="540848" y="581504"/>
                      <a:pt x="552919" y="567458"/>
                      <a:pt x="572231" y="560631"/>
                    </a:cubicBezTo>
                    <a:cubicBezTo>
                      <a:pt x="582540" y="556892"/>
                      <a:pt x="593183" y="557167"/>
                      <a:pt x="603475" y="559950"/>
                    </a:cubicBezTo>
                    <a:cubicBezTo>
                      <a:pt x="609267" y="561527"/>
                      <a:pt x="614846" y="564164"/>
                      <a:pt x="618559" y="565514"/>
                    </a:cubicBezTo>
                    <a:cubicBezTo>
                      <a:pt x="629322" y="557618"/>
                      <a:pt x="638415" y="548400"/>
                      <a:pt x="649454" y="543101"/>
                    </a:cubicBezTo>
                    <a:cubicBezTo>
                      <a:pt x="672605" y="531694"/>
                      <a:pt x="692487" y="542279"/>
                      <a:pt x="697970" y="567543"/>
                    </a:cubicBezTo>
                    <a:cubicBezTo>
                      <a:pt x="699586" y="575189"/>
                      <a:pt x="699788" y="582892"/>
                      <a:pt x="700456" y="590917"/>
                    </a:cubicBezTo>
                    <a:cubicBezTo>
                      <a:pt x="706933" y="593998"/>
                      <a:pt x="713927" y="596576"/>
                      <a:pt x="720550" y="600445"/>
                    </a:cubicBezTo>
                    <a:cubicBezTo>
                      <a:pt x="735858" y="609431"/>
                      <a:pt x="747467" y="621545"/>
                      <a:pt x="751604" y="639520"/>
                    </a:cubicBezTo>
                    <a:cubicBezTo>
                      <a:pt x="755595" y="656708"/>
                      <a:pt x="750549" y="671289"/>
                      <a:pt x="738347" y="683525"/>
                    </a:cubicBezTo>
                    <a:cubicBezTo>
                      <a:pt x="729932" y="692006"/>
                      <a:pt x="719754" y="697554"/>
                      <a:pt x="707956" y="700956"/>
                    </a:cubicBezTo>
                    <a:cubicBezTo>
                      <a:pt x="693641" y="669787"/>
                      <a:pt x="669443" y="653481"/>
                      <a:pt x="634896" y="651717"/>
                    </a:cubicBezTo>
                    <a:cubicBezTo>
                      <a:pt x="634543" y="659726"/>
                      <a:pt x="634350" y="667503"/>
                      <a:pt x="633997" y="675512"/>
                    </a:cubicBezTo>
                    <a:cubicBezTo>
                      <a:pt x="660271" y="678805"/>
                      <a:pt x="681371" y="689369"/>
                      <a:pt x="687058" y="716835"/>
                    </a:cubicBezTo>
                    <a:cubicBezTo>
                      <a:pt x="692854" y="744894"/>
                      <a:pt x="679387" y="765716"/>
                      <a:pt x="656986" y="782282"/>
                    </a:cubicBezTo>
                    <a:cubicBezTo>
                      <a:pt x="661091" y="789060"/>
                      <a:pt x="665158" y="795641"/>
                      <a:pt x="669532" y="802778"/>
                    </a:cubicBezTo>
                    <a:cubicBezTo>
                      <a:pt x="693852" y="786673"/>
                      <a:pt x="709290" y="765487"/>
                      <a:pt x="712109" y="736651"/>
                    </a:cubicBezTo>
                    <a:cubicBezTo>
                      <a:pt x="712907" y="727745"/>
                      <a:pt x="715710" y="724171"/>
                      <a:pt x="723692" y="721066"/>
                    </a:cubicBezTo>
                    <a:cubicBezTo>
                      <a:pt x="753809" y="708779"/>
                      <a:pt x="773689" y="687383"/>
                      <a:pt x="776459" y="653872"/>
                    </a:cubicBezTo>
                    <a:cubicBezTo>
                      <a:pt x="779084" y="619572"/>
                      <a:pt x="762709" y="594895"/>
                      <a:pt x="733368" y="578317"/>
                    </a:cubicBezTo>
                    <a:cubicBezTo>
                      <a:pt x="727912" y="575252"/>
                      <a:pt x="725127" y="572303"/>
                      <a:pt x="723890" y="565605"/>
                    </a:cubicBezTo>
                    <a:cubicBezTo>
                      <a:pt x="720505" y="547287"/>
                      <a:pt x="710304" y="532876"/>
                      <a:pt x="694098" y="523444"/>
                    </a:cubicBezTo>
                    <a:cubicBezTo>
                      <a:pt x="690671" y="521430"/>
                      <a:pt x="689446" y="519211"/>
                      <a:pt x="690243" y="515805"/>
                    </a:cubicBezTo>
                    <a:cubicBezTo>
                      <a:pt x="692866" y="505747"/>
                      <a:pt x="694394" y="495279"/>
                      <a:pt x="698774" y="485914"/>
                    </a:cubicBezTo>
                    <a:cubicBezTo>
                      <a:pt x="710120" y="462428"/>
                      <a:pt x="731075" y="453464"/>
                      <a:pt x="755797" y="452765"/>
                    </a:cubicBezTo>
                    <a:cubicBezTo>
                      <a:pt x="771597" y="452290"/>
                      <a:pt x="787712" y="454610"/>
                      <a:pt x="802978" y="455658"/>
                    </a:cubicBezTo>
                    <a:cubicBezTo>
                      <a:pt x="800042" y="449682"/>
                      <a:pt x="795827" y="442313"/>
                      <a:pt x="792796" y="434725"/>
                    </a:cubicBezTo>
                    <a:cubicBezTo>
                      <a:pt x="780108" y="402441"/>
                      <a:pt x="795007" y="375039"/>
                      <a:pt x="828778" y="368188"/>
                    </a:cubicBezTo>
                    <a:close/>
                    <a:moveTo>
                      <a:pt x="80732" y="236718"/>
                    </a:moveTo>
                    <a:cubicBezTo>
                      <a:pt x="82386" y="239060"/>
                      <a:pt x="84041" y="241402"/>
                      <a:pt x="85733" y="243941"/>
                    </a:cubicBezTo>
                    <a:cubicBezTo>
                      <a:pt x="105038" y="272355"/>
                      <a:pt x="132213" y="289334"/>
                      <a:pt x="165483" y="295204"/>
                    </a:cubicBezTo>
                    <a:cubicBezTo>
                      <a:pt x="183391" y="298413"/>
                      <a:pt x="193256" y="308813"/>
                      <a:pt x="199590" y="324345"/>
                    </a:cubicBezTo>
                    <a:cubicBezTo>
                      <a:pt x="208088" y="344979"/>
                      <a:pt x="200922" y="370136"/>
                      <a:pt x="183395" y="381115"/>
                    </a:cubicBezTo>
                    <a:cubicBezTo>
                      <a:pt x="178799" y="383798"/>
                      <a:pt x="173231" y="385642"/>
                      <a:pt x="167577" y="388113"/>
                    </a:cubicBezTo>
                    <a:cubicBezTo>
                      <a:pt x="171406" y="392294"/>
                      <a:pt x="175861" y="396564"/>
                      <a:pt x="179565" y="401175"/>
                    </a:cubicBezTo>
                    <a:cubicBezTo>
                      <a:pt x="191398" y="416711"/>
                      <a:pt x="191808" y="434357"/>
                      <a:pt x="179992" y="449781"/>
                    </a:cubicBezTo>
                    <a:cubicBezTo>
                      <a:pt x="161928" y="473286"/>
                      <a:pt x="138040" y="484014"/>
                      <a:pt x="108044" y="482632"/>
                    </a:cubicBezTo>
                    <a:cubicBezTo>
                      <a:pt x="70199" y="480662"/>
                      <a:pt x="58475" y="484458"/>
                      <a:pt x="27201" y="505923"/>
                    </a:cubicBezTo>
                    <a:cubicBezTo>
                      <a:pt x="7335" y="488816"/>
                      <a:pt x="-2562" y="467219"/>
                      <a:pt x="570" y="441177"/>
                    </a:cubicBezTo>
                    <a:cubicBezTo>
                      <a:pt x="5466" y="399329"/>
                      <a:pt x="29111" y="372959"/>
                      <a:pt x="70413" y="361661"/>
                    </a:cubicBezTo>
                    <a:cubicBezTo>
                      <a:pt x="68706" y="360143"/>
                      <a:pt x="67197" y="358588"/>
                      <a:pt x="65724" y="357231"/>
                    </a:cubicBezTo>
                    <a:cubicBezTo>
                      <a:pt x="47471" y="340029"/>
                      <a:pt x="37055" y="318936"/>
                      <a:pt x="36050" y="293659"/>
                    </a:cubicBezTo>
                    <a:cubicBezTo>
                      <a:pt x="35113" y="266537"/>
                      <a:pt x="51607" y="245563"/>
                      <a:pt x="80732" y="236718"/>
                    </a:cubicBezTo>
                    <a:close/>
                    <a:moveTo>
                      <a:pt x="734063" y="115786"/>
                    </a:moveTo>
                    <a:cubicBezTo>
                      <a:pt x="769312" y="112531"/>
                      <a:pt x="794903" y="133062"/>
                      <a:pt x="800039" y="168575"/>
                    </a:cubicBezTo>
                    <a:cubicBezTo>
                      <a:pt x="802927" y="188615"/>
                      <a:pt x="799667" y="207347"/>
                      <a:pt x="790133" y="225202"/>
                    </a:cubicBezTo>
                    <a:cubicBezTo>
                      <a:pt x="789688" y="226098"/>
                      <a:pt x="789279" y="227193"/>
                      <a:pt x="788636" y="228126"/>
                    </a:cubicBezTo>
                    <a:cubicBezTo>
                      <a:pt x="788673" y="228323"/>
                      <a:pt x="788709" y="228520"/>
                      <a:pt x="788782" y="228914"/>
                    </a:cubicBezTo>
                    <a:cubicBezTo>
                      <a:pt x="828453" y="224231"/>
                      <a:pt x="859115" y="239140"/>
                      <a:pt x="879477" y="273265"/>
                    </a:cubicBezTo>
                    <a:cubicBezTo>
                      <a:pt x="893897" y="297285"/>
                      <a:pt x="893683" y="322583"/>
                      <a:pt x="880462" y="348046"/>
                    </a:cubicBezTo>
                    <a:cubicBezTo>
                      <a:pt x="878741" y="347548"/>
                      <a:pt x="877093" y="347446"/>
                      <a:pt x="875371" y="346949"/>
                    </a:cubicBezTo>
                    <a:cubicBezTo>
                      <a:pt x="850156" y="338368"/>
                      <a:pt x="825797" y="341036"/>
                      <a:pt x="802289" y="352714"/>
                    </a:cubicBezTo>
                    <a:cubicBezTo>
                      <a:pt x="779174" y="364318"/>
                      <a:pt x="755458" y="366052"/>
                      <a:pt x="731227" y="357290"/>
                    </a:cubicBezTo>
                    <a:cubicBezTo>
                      <a:pt x="714189" y="351067"/>
                      <a:pt x="701420" y="340390"/>
                      <a:pt x="699035" y="320868"/>
                    </a:cubicBezTo>
                    <a:cubicBezTo>
                      <a:pt x="697732" y="310516"/>
                      <a:pt x="701091" y="301136"/>
                      <a:pt x="705546" y="292165"/>
                    </a:cubicBezTo>
                    <a:cubicBezTo>
                      <a:pt x="706115" y="290837"/>
                      <a:pt x="706882" y="289474"/>
                      <a:pt x="707611" y="287913"/>
                    </a:cubicBezTo>
                    <a:cubicBezTo>
                      <a:pt x="702111" y="287911"/>
                      <a:pt x="696917" y="288463"/>
                      <a:pt x="691898" y="287761"/>
                    </a:cubicBezTo>
                    <a:cubicBezTo>
                      <a:pt x="673669" y="285018"/>
                      <a:pt x="662761" y="273386"/>
                      <a:pt x="656836" y="256759"/>
                    </a:cubicBezTo>
                    <a:cubicBezTo>
                      <a:pt x="652880" y="245268"/>
                      <a:pt x="652504" y="233319"/>
                      <a:pt x="657076" y="221678"/>
                    </a:cubicBezTo>
                    <a:cubicBezTo>
                      <a:pt x="660099" y="213786"/>
                      <a:pt x="664631" y="207448"/>
                      <a:pt x="672162" y="203002"/>
                    </a:cubicBezTo>
                    <a:cubicBezTo>
                      <a:pt x="704464" y="183791"/>
                      <a:pt x="725615" y="156050"/>
                      <a:pt x="732996" y="118834"/>
                    </a:cubicBezTo>
                    <a:cubicBezTo>
                      <a:pt x="733405" y="117741"/>
                      <a:pt x="733851" y="116844"/>
                      <a:pt x="734063" y="115786"/>
                    </a:cubicBezTo>
                    <a:close/>
                    <a:moveTo>
                      <a:pt x="234805" y="54681"/>
                    </a:moveTo>
                    <a:cubicBezTo>
                      <a:pt x="244119" y="50796"/>
                      <a:pt x="254214" y="48930"/>
                      <a:pt x="265378" y="49820"/>
                    </a:cubicBezTo>
                    <a:cubicBezTo>
                      <a:pt x="285431" y="51412"/>
                      <a:pt x="301834" y="60807"/>
                      <a:pt x="314937" y="75496"/>
                    </a:cubicBezTo>
                    <a:cubicBezTo>
                      <a:pt x="346284" y="110647"/>
                      <a:pt x="354358" y="152137"/>
                      <a:pt x="345601" y="197347"/>
                    </a:cubicBezTo>
                    <a:cubicBezTo>
                      <a:pt x="343095" y="210236"/>
                      <a:pt x="338042" y="222577"/>
                      <a:pt x="334083" y="235327"/>
                    </a:cubicBezTo>
                    <a:cubicBezTo>
                      <a:pt x="396552" y="283468"/>
                      <a:pt x="397932" y="358175"/>
                      <a:pt x="353353" y="413468"/>
                    </a:cubicBezTo>
                    <a:cubicBezTo>
                      <a:pt x="386181" y="433475"/>
                      <a:pt x="408834" y="461271"/>
                      <a:pt x="418223" y="498850"/>
                    </a:cubicBezTo>
                    <a:cubicBezTo>
                      <a:pt x="424422" y="523575"/>
                      <a:pt x="422771" y="547713"/>
                      <a:pt x="414075" y="570097"/>
                    </a:cubicBezTo>
                    <a:cubicBezTo>
                      <a:pt x="400353" y="570800"/>
                      <a:pt x="387201" y="570175"/>
                      <a:pt x="374791" y="572468"/>
                    </a:cubicBezTo>
                    <a:cubicBezTo>
                      <a:pt x="365336" y="574215"/>
                      <a:pt x="356339" y="579545"/>
                      <a:pt x="347212" y="583064"/>
                    </a:cubicBezTo>
                    <a:cubicBezTo>
                      <a:pt x="345118" y="583858"/>
                      <a:pt x="342703" y="585119"/>
                      <a:pt x="340945" y="584425"/>
                    </a:cubicBezTo>
                    <a:cubicBezTo>
                      <a:pt x="320158" y="576656"/>
                      <a:pt x="306706" y="577716"/>
                      <a:pt x="286621" y="583668"/>
                    </a:cubicBezTo>
                    <a:cubicBezTo>
                      <a:pt x="275089" y="560947"/>
                      <a:pt x="258734" y="542988"/>
                      <a:pt x="233948" y="534531"/>
                    </a:cubicBezTo>
                    <a:cubicBezTo>
                      <a:pt x="209361" y="526039"/>
                      <a:pt x="185309" y="529261"/>
                      <a:pt x="162779" y="538517"/>
                    </a:cubicBezTo>
                    <a:cubicBezTo>
                      <a:pt x="157261" y="526295"/>
                      <a:pt x="151853" y="514665"/>
                      <a:pt x="146371" y="502641"/>
                    </a:cubicBezTo>
                    <a:cubicBezTo>
                      <a:pt x="166223" y="496529"/>
                      <a:pt x="183874" y="485119"/>
                      <a:pt x="196829" y="467040"/>
                    </a:cubicBezTo>
                    <a:cubicBezTo>
                      <a:pt x="227102" y="489760"/>
                      <a:pt x="261161" y="489985"/>
                      <a:pt x="291634" y="464187"/>
                    </a:cubicBezTo>
                    <a:cubicBezTo>
                      <a:pt x="303898" y="479847"/>
                      <a:pt x="319250" y="491269"/>
                      <a:pt x="339848" y="495814"/>
                    </a:cubicBezTo>
                    <a:cubicBezTo>
                      <a:pt x="341456" y="487981"/>
                      <a:pt x="343137" y="480540"/>
                      <a:pt x="344709" y="472509"/>
                    </a:cubicBezTo>
                    <a:cubicBezTo>
                      <a:pt x="322528" y="466016"/>
                      <a:pt x="308439" y="451508"/>
                      <a:pt x="302160" y="429650"/>
                    </a:cubicBezTo>
                    <a:cubicBezTo>
                      <a:pt x="295916" y="407989"/>
                      <a:pt x="301505" y="388623"/>
                      <a:pt x="317151" y="371880"/>
                    </a:cubicBezTo>
                    <a:cubicBezTo>
                      <a:pt x="311383" y="366020"/>
                      <a:pt x="305921" y="360715"/>
                      <a:pt x="300153" y="354855"/>
                    </a:cubicBezTo>
                    <a:cubicBezTo>
                      <a:pt x="284879" y="370308"/>
                      <a:pt x="276797" y="388301"/>
                      <a:pt x="275979" y="409229"/>
                    </a:cubicBezTo>
                    <a:cubicBezTo>
                      <a:pt x="275646" y="418457"/>
                      <a:pt x="277948" y="427606"/>
                      <a:pt x="278835" y="436812"/>
                    </a:cubicBezTo>
                    <a:cubicBezTo>
                      <a:pt x="279002" y="438818"/>
                      <a:pt x="278688" y="441524"/>
                      <a:pt x="277330" y="442997"/>
                    </a:cubicBezTo>
                    <a:cubicBezTo>
                      <a:pt x="260099" y="463292"/>
                      <a:pt x="230451" y="464901"/>
                      <a:pt x="211427" y="446824"/>
                    </a:cubicBezTo>
                    <a:cubicBezTo>
                      <a:pt x="209954" y="445467"/>
                      <a:pt x="208941" y="442191"/>
                      <a:pt x="209401" y="440273"/>
                    </a:cubicBezTo>
                    <a:cubicBezTo>
                      <a:pt x="212477" y="426056"/>
                      <a:pt x="211775" y="412334"/>
                      <a:pt x="206434" y="398858"/>
                    </a:cubicBezTo>
                    <a:cubicBezTo>
                      <a:pt x="205748" y="397356"/>
                      <a:pt x="205990" y="394255"/>
                      <a:pt x="207223" y="393213"/>
                    </a:cubicBezTo>
                    <a:cubicBezTo>
                      <a:pt x="231524" y="370389"/>
                      <a:pt x="232881" y="331435"/>
                      <a:pt x="213263" y="300227"/>
                    </a:cubicBezTo>
                    <a:cubicBezTo>
                      <a:pt x="212417" y="298958"/>
                      <a:pt x="211768" y="297651"/>
                      <a:pt x="210849" y="295987"/>
                    </a:cubicBezTo>
                    <a:cubicBezTo>
                      <a:pt x="217525" y="293531"/>
                      <a:pt x="224114" y="291704"/>
                      <a:pt x="230359" y="289124"/>
                    </a:cubicBezTo>
                    <a:cubicBezTo>
                      <a:pt x="263644" y="275232"/>
                      <a:pt x="282205" y="244506"/>
                      <a:pt x="278448" y="208737"/>
                    </a:cubicBezTo>
                    <a:cubicBezTo>
                      <a:pt x="277932" y="203741"/>
                      <a:pt x="278998" y="200692"/>
                      <a:pt x="283559" y="197812"/>
                    </a:cubicBezTo>
                    <a:cubicBezTo>
                      <a:pt x="302800" y="185089"/>
                      <a:pt x="313049" y="166696"/>
                      <a:pt x="314933" y="142718"/>
                    </a:cubicBezTo>
                    <a:cubicBezTo>
                      <a:pt x="306726" y="142401"/>
                      <a:pt x="299111" y="141975"/>
                      <a:pt x="291729" y="141710"/>
                    </a:cubicBezTo>
                    <a:cubicBezTo>
                      <a:pt x="288305" y="184917"/>
                      <a:pt x="240257" y="198277"/>
                      <a:pt x="204653" y="172059"/>
                    </a:cubicBezTo>
                    <a:cubicBezTo>
                      <a:pt x="199850" y="178039"/>
                      <a:pt x="195085" y="184217"/>
                      <a:pt x="190282" y="190196"/>
                    </a:cubicBezTo>
                    <a:cubicBezTo>
                      <a:pt x="203291" y="203274"/>
                      <a:pt x="223160" y="209381"/>
                      <a:pt x="254302" y="210348"/>
                    </a:cubicBezTo>
                    <a:cubicBezTo>
                      <a:pt x="258834" y="241492"/>
                      <a:pt x="238558" y="268460"/>
                      <a:pt x="206445" y="272154"/>
                    </a:cubicBezTo>
                    <a:cubicBezTo>
                      <a:pt x="171144" y="276232"/>
                      <a:pt x="139743" y="266146"/>
                      <a:pt x="114462" y="240670"/>
                    </a:cubicBezTo>
                    <a:cubicBezTo>
                      <a:pt x="86234" y="212479"/>
                      <a:pt x="89402" y="167894"/>
                      <a:pt x="120246" y="146306"/>
                    </a:cubicBezTo>
                    <a:cubicBezTo>
                      <a:pt x="131958" y="138030"/>
                      <a:pt x="145083" y="135198"/>
                      <a:pt x="159117" y="137290"/>
                    </a:cubicBezTo>
                    <a:cubicBezTo>
                      <a:pt x="163311" y="137940"/>
                      <a:pt x="165136" y="136789"/>
                      <a:pt x="166880" y="133004"/>
                    </a:cubicBezTo>
                    <a:cubicBezTo>
                      <a:pt x="177313" y="110095"/>
                      <a:pt x="189847" y="88630"/>
                      <a:pt x="208914" y="71662"/>
                    </a:cubicBezTo>
                    <a:cubicBezTo>
                      <a:pt x="216957" y="64472"/>
                      <a:pt x="225490" y="58567"/>
                      <a:pt x="234805" y="54681"/>
                    </a:cubicBezTo>
                    <a:close/>
                    <a:moveTo>
                      <a:pt x="518054" y="685"/>
                    </a:moveTo>
                    <a:cubicBezTo>
                      <a:pt x="535695" y="-1964"/>
                      <a:pt x="551960" y="3383"/>
                      <a:pt x="567481" y="11310"/>
                    </a:cubicBezTo>
                    <a:cubicBezTo>
                      <a:pt x="586392" y="21056"/>
                      <a:pt x="602181" y="34843"/>
                      <a:pt x="617166" y="49796"/>
                    </a:cubicBezTo>
                    <a:cubicBezTo>
                      <a:pt x="619412" y="52029"/>
                      <a:pt x="621119" y="53546"/>
                      <a:pt x="624803" y="51439"/>
                    </a:cubicBezTo>
                    <a:cubicBezTo>
                      <a:pt x="645553" y="40272"/>
                      <a:pt x="666213" y="40732"/>
                      <a:pt x="685335" y="54921"/>
                    </a:cubicBezTo>
                    <a:cubicBezTo>
                      <a:pt x="704960" y="69628"/>
                      <a:pt x="713618" y="90027"/>
                      <a:pt x="709531" y="114208"/>
                    </a:cubicBezTo>
                    <a:cubicBezTo>
                      <a:pt x="704617" y="143838"/>
                      <a:pt x="686008" y="164388"/>
                      <a:pt x="661812" y="180063"/>
                    </a:cubicBezTo>
                    <a:cubicBezTo>
                      <a:pt x="646343" y="190051"/>
                      <a:pt x="629358" y="196244"/>
                      <a:pt x="610202" y="195099"/>
                    </a:cubicBezTo>
                    <a:cubicBezTo>
                      <a:pt x="586961" y="193894"/>
                      <a:pt x="565244" y="174481"/>
                      <a:pt x="562692" y="152954"/>
                    </a:cubicBezTo>
                    <a:cubicBezTo>
                      <a:pt x="585571" y="146688"/>
                      <a:pt x="602749" y="132718"/>
                      <a:pt x="615624" y="112005"/>
                    </a:cubicBezTo>
                    <a:cubicBezTo>
                      <a:pt x="608733" y="107779"/>
                      <a:pt x="602074" y="103714"/>
                      <a:pt x="594985" y="99523"/>
                    </a:cubicBezTo>
                    <a:cubicBezTo>
                      <a:pt x="584014" y="116217"/>
                      <a:pt x="569428" y="127672"/>
                      <a:pt x="549403" y="129539"/>
                    </a:cubicBezTo>
                    <a:cubicBezTo>
                      <a:pt x="528196" y="131624"/>
                      <a:pt x="513136" y="121778"/>
                      <a:pt x="503638" y="102348"/>
                    </a:cubicBezTo>
                    <a:cubicBezTo>
                      <a:pt x="496480" y="105504"/>
                      <a:pt x="489322" y="108659"/>
                      <a:pt x="481968" y="111852"/>
                    </a:cubicBezTo>
                    <a:cubicBezTo>
                      <a:pt x="491757" y="132858"/>
                      <a:pt x="507348" y="146680"/>
                      <a:pt x="529275" y="151795"/>
                    </a:cubicBezTo>
                    <a:cubicBezTo>
                      <a:pt x="536517" y="153512"/>
                      <a:pt x="538661" y="157394"/>
                      <a:pt x="540380" y="163391"/>
                    </a:cubicBezTo>
                    <a:cubicBezTo>
                      <a:pt x="547848" y="187270"/>
                      <a:pt x="562876" y="204659"/>
                      <a:pt x="586552" y="213729"/>
                    </a:cubicBezTo>
                    <a:cubicBezTo>
                      <a:pt x="601672" y="219490"/>
                      <a:pt x="617458" y="220036"/>
                      <a:pt x="633128" y="217751"/>
                    </a:cubicBezTo>
                    <a:cubicBezTo>
                      <a:pt x="632490" y="226425"/>
                      <a:pt x="631028" y="235047"/>
                      <a:pt x="631375" y="243538"/>
                    </a:cubicBezTo>
                    <a:cubicBezTo>
                      <a:pt x="632531" y="271842"/>
                      <a:pt x="644151" y="293936"/>
                      <a:pt x="670400" y="307011"/>
                    </a:cubicBezTo>
                    <a:cubicBezTo>
                      <a:pt x="672391" y="307865"/>
                      <a:pt x="674389" y="310959"/>
                      <a:pt x="674359" y="313002"/>
                    </a:cubicBezTo>
                    <a:cubicBezTo>
                      <a:pt x="674507" y="327029"/>
                      <a:pt x="678128" y="340009"/>
                      <a:pt x="686366" y="351523"/>
                    </a:cubicBezTo>
                    <a:cubicBezTo>
                      <a:pt x="688597" y="354777"/>
                      <a:pt x="688444" y="357250"/>
                      <a:pt x="686786" y="360408"/>
                    </a:cubicBezTo>
                    <a:cubicBezTo>
                      <a:pt x="674346" y="383485"/>
                      <a:pt x="647586" y="391893"/>
                      <a:pt x="624276" y="379293"/>
                    </a:cubicBezTo>
                    <a:cubicBezTo>
                      <a:pt x="622212" y="378045"/>
                      <a:pt x="620696" y="374251"/>
                      <a:pt x="620186" y="371494"/>
                    </a:cubicBezTo>
                    <a:cubicBezTo>
                      <a:pt x="616003" y="343340"/>
                      <a:pt x="601859" y="321918"/>
                      <a:pt x="577039" y="307763"/>
                    </a:cubicBezTo>
                    <a:cubicBezTo>
                      <a:pt x="575443" y="306837"/>
                      <a:pt x="573488" y="306179"/>
                      <a:pt x="571263" y="305164"/>
                    </a:cubicBezTo>
                    <a:cubicBezTo>
                      <a:pt x="567934" y="312501"/>
                      <a:pt x="564766" y="319605"/>
                      <a:pt x="561472" y="327139"/>
                    </a:cubicBezTo>
                    <a:cubicBezTo>
                      <a:pt x="582070" y="337186"/>
                      <a:pt x="594443" y="353436"/>
                      <a:pt x="596193" y="376131"/>
                    </a:cubicBezTo>
                    <a:cubicBezTo>
                      <a:pt x="598066" y="398396"/>
                      <a:pt x="590093" y="416979"/>
                      <a:pt x="571697" y="430972"/>
                    </a:cubicBezTo>
                    <a:cubicBezTo>
                      <a:pt x="575998" y="437714"/>
                      <a:pt x="580263" y="444259"/>
                      <a:pt x="584565" y="451001"/>
                    </a:cubicBezTo>
                    <a:cubicBezTo>
                      <a:pt x="602215" y="439591"/>
                      <a:pt x="612471" y="423437"/>
                      <a:pt x="618292" y="404232"/>
                    </a:cubicBezTo>
                    <a:cubicBezTo>
                      <a:pt x="656636" y="417720"/>
                      <a:pt x="688185" y="404353"/>
                      <a:pt x="707017" y="373985"/>
                    </a:cubicBezTo>
                    <a:cubicBezTo>
                      <a:pt x="717097" y="377826"/>
                      <a:pt x="726965" y="382724"/>
                      <a:pt x="737381" y="385077"/>
                    </a:cubicBezTo>
                    <a:cubicBezTo>
                      <a:pt x="747600" y="387467"/>
                      <a:pt x="758243" y="387740"/>
                      <a:pt x="767814" y="388823"/>
                    </a:cubicBezTo>
                    <a:cubicBezTo>
                      <a:pt x="767007" y="400991"/>
                      <a:pt x="766309" y="413750"/>
                      <a:pt x="765487" y="426939"/>
                    </a:cubicBezTo>
                    <a:cubicBezTo>
                      <a:pt x="708784" y="427639"/>
                      <a:pt x="673764" y="455296"/>
                      <a:pt x="665711" y="514227"/>
                    </a:cubicBezTo>
                    <a:cubicBezTo>
                      <a:pt x="646576" y="514301"/>
                      <a:pt x="629861" y="520852"/>
                      <a:pt x="615799" y="534043"/>
                    </a:cubicBezTo>
                    <a:cubicBezTo>
                      <a:pt x="614762" y="535049"/>
                      <a:pt x="612633" y="535647"/>
                      <a:pt x="611378" y="535471"/>
                    </a:cubicBezTo>
                    <a:cubicBezTo>
                      <a:pt x="587569" y="530093"/>
                      <a:pt x="565924" y="535315"/>
                      <a:pt x="545354" y="547467"/>
                    </a:cubicBezTo>
                    <a:cubicBezTo>
                      <a:pt x="544800" y="547774"/>
                      <a:pt x="544172" y="547686"/>
                      <a:pt x="543618" y="547992"/>
                    </a:cubicBezTo>
                    <a:cubicBezTo>
                      <a:pt x="504751" y="508527"/>
                      <a:pt x="497966" y="435430"/>
                      <a:pt x="543114" y="378809"/>
                    </a:cubicBezTo>
                    <a:cubicBezTo>
                      <a:pt x="513284" y="360692"/>
                      <a:pt x="490336" y="336822"/>
                      <a:pt x="481297" y="302233"/>
                    </a:cubicBezTo>
                    <a:cubicBezTo>
                      <a:pt x="471988" y="267287"/>
                      <a:pt x="479922" y="235266"/>
                      <a:pt x="497521" y="205940"/>
                    </a:cubicBezTo>
                    <a:cubicBezTo>
                      <a:pt x="488494" y="194571"/>
                      <a:pt x="478826" y="184135"/>
                      <a:pt x="471375" y="172476"/>
                    </a:cubicBezTo>
                    <a:cubicBezTo>
                      <a:pt x="446267" y="132505"/>
                      <a:pt x="440053" y="90061"/>
                      <a:pt x="460261" y="46197"/>
                    </a:cubicBezTo>
                    <a:cubicBezTo>
                      <a:pt x="471621" y="21691"/>
                      <a:pt x="490099" y="4833"/>
                      <a:pt x="518054" y="685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800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D5274DE-59CA-4D6E-8CB5-4636791DA54F}"/>
                </a:ext>
              </a:extLst>
            </p:cNvPr>
            <p:cNvGrpSpPr/>
            <p:nvPr/>
          </p:nvGrpSpPr>
          <p:grpSpPr>
            <a:xfrm>
              <a:off x="219453" y="2580615"/>
              <a:ext cx="2625263" cy="1036484"/>
              <a:chOff x="1525348" y="1579815"/>
              <a:chExt cx="6070988" cy="2761700"/>
            </a:xfrm>
          </p:grpSpPr>
          <p:sp>
            <p:nvSpPr>
              <p:cNvPr id="15" name="Rectangle 5">
                <a:extLst>
                  <a:ext uri="{FF2B5EF4-FFF2-40B4-BE49-F238E27FC236}">
                    <a16:creationId xmlns:a16="http://schemas.microsoft.com/office/drawing/2014/main" id="{1F8C0A2C-85B2-41E9-9B51-0AA47C9AB33E}"/>
                  </a:ext>
                </a:extLst>
              </p:cNvPr>
              <p:cNvSpPr/>
              <p:nvPr/>
            </p:nvSpPr>
            <p:spPr>
              <a:xfrm>
                <a:off x="3268739" y="2309740"/>
                <a:ext cx="2598977" cy="2031775"/>
              </a:xfrm>
              <a:custGeom>
                <a:avLst/>
                <a:gdLst/>
                <a:ahLst/>
                <a:cxnLst/>
                <a:rect l="l" t="t" r="r" b="b"/>
                <a:pathLst>
                  <a:path w="2897024" h="2264776">
                    <a:moveTo>
                      <a:pt x="0" y="0"/>
                    </a:moveTo>
                    <a:lnTo>
                      <a:pt x="2897024" y="0"/>
                    </a:lnTo>
                    <a:lnTo>
                      <a:pt x="2897024" y="1891127"/>
                    </a:lnTo>
                    <a:cubicBezTo>
                      <a:pt x="2802822" y="1872712"/>
                      <a:pt x="2705549" y="1863893"/>
                      <a:pt x="2606215" y="1863893"/>
                    </a:cubicBezTo>
                    <a:cubicBezTo>
                      <a:pt x="2195568" y="1863893"/>
                      <a:pt x="1820122" y="2014603"/>
                      <a:pt x="1533076" y="2264776"/>
                    </a:cubicBezTo>
                    <a:cubicBezTo>
                      <a:pt x="1247202" y="2014157"/>
                      <a:pt x="872259" y="1863893"/>
                      <a:pt x="462219" y="1863893"/>
                    </a:cubicBezTo>
                    <a:cubicBezTo>
                      <a:pt x="301614" y="1863893"/>
                      <a:pt x="146393" y="1886946"/>
                      <a:pt x="0" y="1931001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6" name="Rectangle 5">
                <a:extLst>
                  <a:ext uri="{FF2B5EF4-FFF2-40B4-BE49-F238E27FC236}">
                    <a16:creationId xmlns:a16="http://schemas.microsoft.com/office/drawing/2014/main" id="{1B8D2F31-0C18-4F26-A893-2B61B6E3C2A2}"/>
                  </a:ext>
                </a:extLst>
              </p:cNvPr>
              <p:cNvSpPr/>
              <p:nvPr/>
            </p:nvSpPr>
            <p:spPr>
              <a:xfrm>
                <a:off x="3268739" y="2704966"/>
                <a:ext cx="2598977" cy="977877"/>
              </a:xfrm>
              <a:custGeom>
                <a:avLst/>
                <a:gdLst/>
                <a:ahLst/>
                <a:cxnLst/>
                <a:rect l="l" t="t" r="r" b="b"/>
                <a:pathLst>
                  <a:path w="648072" h="243840">
                    <a:moveTo>
                      <a:pt x="0" y="0"/>
                    </a:moveTo>
                    <a:lnTo>
                      <a:pt x="648072" y="0"/>
                    </a:lnTo>
                    <a:lnTo>
                      <a:pt x="648072" y="146327"/>
                    </a:lnTo>
                    <a:lnTo>
                      <a:pt x="359596" y="243840"/>
                    </a:lnTo>
                    <a:lnTo>
                      <a:pt x="0" y="128585"/>
                    </a:ln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7" name="Freeform 22">
                <a:extLst>
                  <a:ext uri="{FF2B5EF4-FFF2-40B4-BE49-F238E27FC236}">
                    <a16:creationId xmlns:a16="http://schemas.microsoft.com/office/drawing/2014/main" id="{C8398FB6-B839-4F4A-A2FB-0792AD80E466}"/>
                  </a:ext>
                </a:extLst>
              </p:cNvPr>
              <p:cNvSpPr/>
              <p:nvPr/>
            </p:nvSpPr>
            <p:spPr>
              <a:xfrm>
                <a:off x="1525348" y="1579815"/>
                <a:ext cx="6070988" cy="1788714"/>
              </a:xfrm>
              <a:custGeom>
                <a:avLst/>
                <a:gdLst>
                  <a:gd name="connsiteX0" fmla="*/ 762000 w 1513840"/>
                  <a:gd name="connsiteY0" fmla="*/ 0 h 487680"/>
                  <a:gd name="connsiteX1" fmla="*/ 0 w 1513840"/>
                  <a:gd name="connsiteY1" fmla="*/ 233680 h 487680"/>
                  <a:gd name="connsiteX2" fmla="*/ 792480 w 1513840"/>
                  <a:gd name="connsiteY2" fmla="*/ 487680 h 487680"/>
                  <a:gd name="connsiteX3" fmla="*/ 1513840 w 1513840"/>
                  <a:gd name="connsiteY3" fmla="*/ 243840 h 487680"/>
                  <a:gd name="connsiteX4" fmla="*/ 762000 w 1513840"/>
                  <a:gd name="connsiteY4" fmla="*/ 0 h 487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13840" h="487680">
                    <a:moveTo>
                      <a:pt x="762000" y="0"/>
                    </a:moveTo>
                    <a:lnTo>
                      <a:pt x="0" y="233680"/>
                    </a:lnTo>
                    <a:lnTo>
                      <a:pt x="792480" y="487680"/>
                    </a:lnTo>
                    <a:lnTo>
                      <a:pt x="1513840" y="243840"/>
                    </a:lnTo>
                    <a:lnTo>
                      <a:pt x="762000" y="0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6C42E8ED-1A2F-408A-8522-2159EEA9332D}"/>
                  </a:ext>
                </a:extLst>
              </p:cNvPr>
              <p:cNvCxnSpPr/>
              <p:nvPr/>
            </p:nvCxnSpPr>
            <p:spPr>
              <a:xfrm>
                <a:off x="4662703" y="2187506"/>
                <a:ext cx="1586226" cy="614736"/>
              </a:xfrm>
              <a:prstGeom prst="line">
                <a:avLst/>
              </a:prstGeom>
              <a:solidFill>
                <a:schemeClr val="accent4"/>
              </a:solidFill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A0FF36C6-EEEC-499E-8BDA-569C16F28BD7}"/>
                  </a:ext>
                </a:extLst>
              </p:cNvPr>
              <p:cNvCxnSpPr/>
              <p:nvPr/>
            </p:nvCxnSpPr>
            <p:spPr>
              <a:xfrm>
                <a:off x="6248932" y="2802241"/>
                <a:ext cx="0" cy="1010602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Isosceles Triangle 19">
                <a:extLst>
                  <a:ext uri="{FF2B5EF4-FFF2-40B4-BE49-F238E27FC236}">
                    <a16:creationId xmlns:a16="http://schemas.microsoft.com/office/drawing/2014/main" id="{FFE7A901-B31B-47DA-A086-D63FCA45010C}"/>
                  </a:ext>
                </a:extLst>
              </p:cNvPr>
              <p:cNvSpPr/>
              <p:nvPr/>
            </p:nvSpPr>
            <p:spPr>
              <a:xfrm>
                <a:off x="6018666" y="3406130"/>
                <a:ext cx="460523" cy="920944"/>
              </a:xfrm>
              <a:prstGeom prst="triangl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668D832C-AAA0-4059-83F2-5763F033674D}"/>
                  </a:ext>
                </a:extLst>
              </p:cNvPr>
              <p:cNvSpPr/>
              <p:nvPr/>
            </p:nvSpPr>
            <p:spPr>
              <a:xfrm>
                <a:off x="6122006" y="3356992"/>
                <a:ext cx="236067" cy="271996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E4480DA-FDC4-4939-AEDB-AD20C5886023}"/>
              </a:ext>
            </a:extLst>
          </p:cNvPr>
          <p:cNvGrpSpPr/>
          <p:nvPr/>
        </p:nvGrpSpPr>
        <p:grpSpPr>
          <a:xfrm>
            <a:off x="811482" y="2058908"/>
            <a:ext cx="2434837" cy="640579"/>
            <a:chOff x="1265812" y="2107139"/>
            <a:chExt cx="3808941" cy="640579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2F8C9BC-A42F-47DF-8581-F57FBBB7D125}"/>
                </a:ext>
              </a:extLst>
            </p:cNvPr>
            <p:cNvSpPr txBox="1"/>
            <p:nvPr/>
          </p:nvSpPr>
          <p:spPr>
            <a:xfrm>
              <a:off x="1265812" y="2107139"/>
              <a:ext cx="3096344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cs-CZ" altLang="ko-KR" b="1" dirty="0" smtClean="0">
                  <a:solidFill>
                    <a:schemeClr val="accent2"/>
                  </a:solidFill>
                  <a:cs typeface="Arial" pitchFamily="34" charset="0"/>
                </a:rPr>
                <a:t>Zahájení studia</a:t>
              </a:r>
              <a:endParaRPr lang="ko-KR" altLang="en-US" b="1" dirty="0">
                <a:solidFill>
                  <a:schemeClr val="accent2"/>
                </a:solidFill>
                <a:cs typeface="Arial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548EC49-A26C-411D-9A3F-EE09F5A67B64}"/>
                </a:ext>
              </a:extLst>
            </p:cNvPr>
            <p:cNvSpPr txBox="1"/>
            <p:nvPr/>
          </p:nvSpPr>
          <p:spPr>
            <a:xfrm>
              <a:off x="1978409" y="2470719"/>
              <a:ext cx="309634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28" name="Diamond 27">
            <a:extLst>
              <a:ext uri="{FF2B5EF4-FFF2-40B4-BE49-F238E27FC236}">
                <a16:creationId xmlns:a16="http://schemas.microsoft.com/office/drawing/2014/main" id="{31991F90-8B85-45B3-B274-A126276EF6B6}"/>
              </a:ext>
            </a:extLst>
          </p:cNvPr>
          <p:cNvSpPr/>
          <p:nvPr/>
        </p:nvSpPr>
        <p:spPr>
          <a:xfrm>
            <a:off x="4976661" y="1744740"/>
            <a:ext cx="307736" cy="307736"/>
          </a:xfrm>
          <a:prstGeom prst="diamond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Diamond 31">
            <a:extLst>
              <a:ext uri="{FF2B5EF4-FFF2-40B4-BE49-F238E27FC236}">
                <a16:creationId xmlns:a16="http://schemas.microsoft.com/office/drawing/2014/main" id="{6D96AB82-0AE6-4C7F-8474-81CBBBBE4843}"/>
              </a:ext>
            </a:extLst>
          </p:cNvPr>
          <p:cNvSpPr/>
          <p:nvPr/>
        </p:nvSpPr>
        <p:spPr>
          <a:xfrm>
            <a:off x="5788264" y="3688674"/>
            <a:ext cx="307736" cy="307736"/>
          </a:xfrm>
          <a:prstGeom prst="diamond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74C831A-DC23-45EB-9DB0-DF036C563875}"/>
              </a:ext>
            </a:extLst>
          </p:cNvPr>
          <p:cNvGrpSpPr/>
          <p:nvPr/>
        </p:nvGrpSpPr>
        <p:grpSpPr>
          <a:xfrm>
            <a:off x="4268174" y="1950693"/>
            <a:ext cx="2337530" cy="646331"/>
            <a:chOff x="767850" y="1751073"/>
            <a:chExt cx="1979315" cy="646331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53A5782-C756-4FD2-92C4-DFCC366B5777}"/>
                </a:ext>
              </a:extLst>
            </p:cNvPr>
            <p:cNvSpPr txBox="1"/>
            <p:nvPr/>
          </p:nvSpPr>
          <p:spPr>
            <a:xfrm>
              <a:off x="1266096" y="1957014"/>
              <a:ext cx="8530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ko-KR" altLang="en-US" sz="1600" b="1" dirty="0">
                <a:solidFill>
                  <a:schemeClr val="accent4"/>
                </a:solidFill>
                <a:cs typeface="Arial" pitchFamily="34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A8CAE52-A23B-49DE-9B8B-9E5E92536BB0}"/>
                </a:ext>
              </a:extLst>
            </p:cNvPr>
            <p:cNvSpPr txBox="1"/>
            <p:nvPr/>
          </p:nvSpPr>
          <p:spPr>
            <a:xfrm>
              <a:off x="767850" y="1751073"/>
              <a:ext cx="1979315" cy="6463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cs-CZ" altLang="ko-KR" b="1" dirty="0">
                  <a:solidFill>
                    <a:schemeClr val="accent4"/>
                  </a:solidFill>
                  <a:cs typeface="Arial" pitchFamily="34" charset="0"/>
                </a:rPr>
                <a:t>Teoretická příprava</a:t>
              </a:r>
              <a:endParaRPr lang="ko-KR" altLang="en-US" b="1" dirty="0">
                <a:solidFill>
                  <a:schemeClr val="accent4"/>
                </a:solidFill>
                <a:cs typeface="Arial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7F5C8A4-32C9-40A7-93D9-7717AE999199}"/>
              </a:ext>
            </a:extLst>
          </p:cNvPr>
          <p:cNvGrpSpPr/>
          <p:nvPr/>
        </p:nvGrpSpPr>
        <p:grpSpPr>
          <a:xfrm>
            <a:off x="5542751" y="2156634"/>
            <a:ext cx="5424931" cy="1562234"/>
            <a:chOff x="-1403189" y="1967791"/>
            <a:chExt cx="5424931" cy="1562234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950944D0-2384-4393-BC13-DB2F67B66072}"/>
                </a:ext>
              </a:extLst>
            </p:cNvPr>
            <p:cNvSpPr txBox="1"/>
            <p:nvPr/>
          </p:nvSpPr>
          <p:spPr>
            <a:xfrm>
              <a:off x="-1403189" y="3191471"/>
              <a:ext cx="8530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ko-KR" altLang="en-US" sz="1600" b="1" dirty="0">
                <a:solidFill>
                  <a:schemeClr val="accent6"/>
                </a:solidFill>
                <a:cs typeface="Arial" pitchFamily="34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20E0BA9-8D67-42AB-8949-91EA7959B186}"/>
                </a:ext>
              </a:extLst>
            </p:cNvPr>
            <p:cNvSpPr txBox="1"/>
            <p:nvPr/>
          </p:nvSpPr>
          <p:spPr>
            <a:xfrm>
              <a:off x="2042427" y="1967791"/>
              <a:ext cx="1979315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endParaRPr lang="ko-KR" altLang="en-US" sz="1400" b="1" dirty="0">
                <a:solidFill>
                  <a:schemeClr val="accent6"/>
                </a:solidFill>
                <a:cs typeface="Arial" pitchFamily="34" charset="0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7093A760-F734-4E0A-B9F0-9362E75AD5E1}"/>
              </a:ext>
            </a:extLst>
          </p:cNvPr>
          <p:cNvGrpSpPr/>
          <p:nvPr/>
        </p:nvGrpSpPr>
        <p:grpSpPr>
          <a:xfrm flipH="1">
            <a:off x="2829271" y="3997920"/>
            <a:ext cx="6594206" cy="371871"/>
            <a:chOff x="-4475070" y="1905426"/>
            <a:chExt cx="6594206" cy="390142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04FD6CD9-FA6D-4C7C-BE82-D39E287C63F1}"/>
                </a:ext>
              </a:extLst>
            </p:cNvPr>
            <p:cNvSpPr txBox="1"/>
            <p:nvPr/>
          </p:nvSpPr>
          <p:spPr>
            <a:xfrm>
              <a:off x="1266096" y="1957014"/>
              <a:ext cx="8530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ko-KR" altLang="en-US" sz="1600" b="1" dirty="0">
                <a:solidFill>
                  <a:schemeClr val="accent2"/>
                </a:solidFill>
                <a:cs typeface="Arial" pitchFamily="34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633BD40F-225E-4D22-87D7-7B97141F1A3A}"/>
                </a:ext>
              </a:extLst>
            </p:cNvPr>
            <p:cNvSpPr txBox="1"/>
            <p:nvPr/>
          </p:nvSpPr>
          <p:spPr>
            <a:xfrm>
              <a:off x="-4475070" y="1905426"/>
              <a:ext cx="4978050" cy="38747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cs-CZ" altLang="ko-KR" b="1" dirty="0">
                  <a:solidFill>
                    <a:schemeClr val="accent2"/>
                  </a:solidFill>
                  <a:cs typeface="Arial" pitchFamily="34" charset="0"/>
                </a:rPr>
                <a:t>Praktická příprava (praxe v provozovnách)</a:t>
              </a:r>
              <a:endParaRPr lang="ko-KR" altLang="en-US" b="1" dirty="0">
                <a:solidFill>
                  <a:schemeClr val="accent2"/>
                </a:solidFill>
                <a:cs typeface="Arial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12F182DC-B706-4A40-B4F1-69B7C0124B74}"/>
              </a:ext>
            </a:extLst>
          </p:cNvPr>
          <p:cNvGrpSpPr/>
          <p:nvPr/>
        </p:nvGrpSpPr>
        <p:grpSpPr>
          <a:xfrm flipH="1">
            <a:off x="5847006" y="5077494"/>
            <a:ext cx="3448045" cy="472289"/>
            <a:chOff x="573697" y="1957014"/>
            <a:chExt cx="3448045" cy="472289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96AD8904-1765-4582-B7DF-983838F8863C}"/>
                </a:ext>
              </a:extLst>
            </p:cNvPr>
            <p:cNvSpPr txBox="1"/>
            <p:nvPr/>
          </p:nvSpPr>
          <p:spPr>
            <a:xfrm>
              <a:off x="1266096" y="1957014"/>
              <a:ext cx="8530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ko-KR" altLang="en-US" sz="1600" b="1" dirty="0">
                <a:solidFill>
                  <a:schemeClr val="accent4"/>
                </a:solidFill>
                <a:cs typeface="Arial" pitchFamily="34" charset="0"/>
              </a:endParaRPr>
            </a:p>
          </p:txBody>
        </p: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98EEEABF-5181-44CA-8820-FDC092153541}"/>
                </a:ext>
              </a:extLst>
            </p:cNvPr>
            <p:cNvGrpSpPr/>
            <p:nvPr/>
          </p:nvGrpSpPr>
          <p:grpSpPr>
            <a:xfrm>
              <a:off x="573697" y="1967791"/>
              <a:ext cx="3448045" cy="461512"/>
              <a:chOff x="834232" y="2204865"/>
              <a:chExt cx="5393952" cy="461512"/>
            </a:xfrm>
          </p:grpSpPr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BAFA077C-EFB0-4EA3-9949-1F7B86B68126}"/>
                  </a:ext>
                </a:extLst>
              </p:cNvPr>
              <p:cNvSpPr txBox="1"/>
              <p:nvPr/>
            </p:nvSpPr>
            <p:spPr>
              <a:xfrm>
                <a:off x="3131840" y="2204865"/>
                <a:ext cx="3096344" cy="307777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r"/>
                <a:endParaRPr lang="ko-KR" altLang="en-US" sz="1400" b="1" dirty="0">
                  <a:solidFill>
                    <a:schemeClr val="accent4"/>
                  </a:solidFill>
                  <a:cs typeface="Arial" pitchFamily="34" charset="0"/>
                </a:endParaRP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E4B93367-F7AA-4E33-91F9-18966587AC66}"/>
                  </a:ext>
                </a:extLst>
              </p:cNvPr>
              <p:cNvSpPr txBox="1"/>
              <p:nvPr/>
            </p:nvSpPr>
            <p:spPr>
              <a:xfrm>
                <a:off x="834232" y="2389378"/>
                <a:ext cx="444614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endPara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</p:grpSp>
      <p:sp>
        <p:nvSpPr>
          <p:cNvPr id="62" name="Diamond 61">
            <a:extLst>
              <a:ext uri="{FF2B5EF4-FFF2-40B4-BE49-F238E27FC236}">
                <a16:creationId xmlns:a16="http://schemas.microsoft.com/office/drawing/2014/main" id="{DDD37B41-3781-497F-94DC-DE85DD662738}"/>
              </a:ext>
            </a:extLst>
          </p:cNvPr>
          <p:cNvSpPr/>
          <p:nvPr/>
        </p:nvSpPr>
        <p:spPr>
          <a:xfrm>
            <a:off x="5883474" y="5736663"/>
            <a:ext cx="307736" cy="307736"/>
          </a:xfrm>
          <a:prstGeom prst="diamond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2E279CDA-4E90-478B-9B86-7D2AA1261897}"/>
              </a:ext>
            </a:extLst>
          </p:cNvPr>
          <p:cNvGrpSpPr/>
          <p:nvPr/>
        </p:nvGrpSpPr>
        <p:grpSpPr>
          <a:xfrm flipH="1">
            <a:off x="4857726" y="5146482"/>
            <a:ext cx="5518413" cy="538609"/>
            <a:chOff x="1688820" y="3195484"/>
            <a:chExt cx="7474953" cy="538609"/>
          </a:xfrm>
        </p:grpSpPr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3B72DF66-8187-4B82-B21E-ECA743911985}"/>
                </a:ext>
              </a:extLst>
            </p:cNvPr>
            <p:cNvSpPr txBox="1"/>
            <p:nvPr/>
          </p:nvSpPr>
          <p:spPr>
            <a:xfrm>
              <a:off x="6067429" y="3195484"/>
              <a:ext cx="3096344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cs-CZ" altLang="ko-KR" b="1" dirty="0">
                  <a:solidFill>
                    <a:schemeClr val="accent6"/>
                  </a:solidFill>
                  <a:cs typeface="Arial" pitchFamily="34" charset="0"/>
                </a:rPr>
                <a:t>Závěrečné zkoušky</a:t>
              </a:r>
              <a:endParaRPr lang="ko-KR" altLang="en-US" b="1" dirty="0">
                <a:solidFill>
                  <a:schemeClr val="accent6"/>
                </a:solidFill>
                <a:cs typeface="Arial" pitchFamily="34" charset="0"/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A3E355E3-FD20-41E5-8DEA-136B166B90BE}"/>
                </a:ext>
              </a:extLst>
            </p:cNvPr>
            <p:cNvSpPr txBox="1"/>
            <p:nvPr/>
          </p:nvSpPr>
          <p:spPr>
            <a:xfrm>
              <a:off x="1688820" y="3364761"/>
              <a:ext cx="30963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cs-CZ" altLang="ko-KR" b="1" dirty="0">
                  <a:solidFill>
                    <a:srgbClr val="FF0000"/>
                  </a:solidFill>
                </a:rPr>
                <a:t>Výuční </a:t>
              </a:r>
              <a:r>
                <a:rPr lang="cs-CZ" altLang="ko-KR" b="1" dirty="0" smtClean="0">
                  <a:solidFill>
                    <a:srgbClr val="FF0000"/>
                  </a:solidFill>
                </a:rPr>
                <a:t>list</a:t>
              </a:r>
              <a:endParaRPr lang="en-US" altLang="ko-KR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65" name="Diamond 31">
            <a:extLst>
              <a:ext uri="{FF2B5EF4-FFF2-40B4-BE49-F238E27FC236}">
                <a16:creationId xmlns:a16="http://schemas.microsoft.com/office/drawing/2014/main" id="{E99FDB4D-194C-44E1-8E94-9D1933103F0A}"/>
              </a:ext>
            </a:extLst>
          </p:cNvPr>
          <p:cNvSpPr/>
          <p:nvPr/>
        </p:nvSpPr>
        <p:spPr>
          <a:xfrm>
            <a:off x="2891878" y="1765049"/>
            <a:ext cx="74125" cy="273247"/>
          </a:xfrm>
          <a:prstGeom prst="diamond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92BFE83E-1337-4E8C-A257-D9797D0D85A4}"/>
              </a:ext>
            </a:extLst>
          </p:cNvPr>
          <p:cNvSpPr txBox="1"/>
          <p:nvPr/>
        </p:nvSpPr>
        <p:spPr>
          <a:xfrm rot="18687328">
            <a:off x="2129024" y="2305851"/>
            <a:ext cx="3157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solidFill>
                  <a:schemeClr val="bg1"/>
                </a:solidFill>
              </a:rPr>
              <a:t>Seznámení se se školou</a:t>
            </a:r>
          </a:p>
        </p:txBody>
      </p:sp>
      <p:sp>
        <p:nvSpPr>
          <p:cNvPr id="66" name="Diamond 31">
            <a:extLst>
              <a:ext uri="{FF2B5EF4-FFF2-40B4-BE49-F238E27FC236}">
                <a16:creationId xmlns:a16="http://schemas.microsoft.com/office/drawing/2014/main" id="{C88D73E4-1E3C-4ABE-B13E-D88EA1FAE0D6}"/>
              </a:ext>
            </a:extLst>
          </p:cNvPr>
          <p:cNvSpPr/>
          <p:nvPr/>
        </p:nvSpPr>
        <p:spPr>
          <a:xfrm>
            <a:off x="7307488" y="1754442"/>
            <a:ext cx="74125" cy="273247"/>
          </a:xfrm>
          <a:prstGeom prst="diamond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68582A3F-F02E-4559-ADE6-3A855123763D}"/>
              </a:ext>
            </a:extLst>
          </p:cNvPr>
          <p:cNvSpPr txBox="1"/>
          <p:nvPr/>
        </p:nvSpPr>
        <p:spPr>
          <a:xfrm rot="18049494">
            <a:off x="7917896" y="2554772"/>
            <a:ext cx="16754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solidFill>
                  <a:schemeClr val="bg1"/>
                </a:solidFill>
                <a:latin typeface="TriviaSeznam"/>
              </a:rPr>
              <a:t>O</a:t>
            </a:r>
            <a:r>
              <a:rPr lang="cs-CZ" sz="1400" b="0" i="0" dirty="0" smtClean="0">
                <a:solidFill>
                  <a:schemeClr val="bg1"/>
                </a:solidFill>
                <a:effectLst/>
                <a:latin typeface="TriviaSeznam"/>
              </a:rPr>
              <a:t>dborné </a:t>
            </a:r>
            <a:r>
              <a:rPr lang="cs-CZ" sz="1400" b="0" i="0" dirty="0">
                <a:solidFill>
                  <a:schemeClr val="bg1"/>
                </a:solidFill>
                <a:effectLst/>
                <a:latin typeface="TriviaSeznam"/>
              </a:rPr>
              <a:t>předměty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67" name="TextovéPole 66">
            <a:extLst>
              <a:ext uri="{FF2B5EF4-FFF2-40B4-BE49-F238E27FC236}">
                <a16:creationId xmlns:a16="http://schemas.microsoft.com/office/drawing/2014/main" id="{D87703C8-BDD9-45AC-9227-565EF2BA0F23}"/>
              </a:ext>
            </a:extLst>
          </p:cNvPr>
          <p:cNvSpPr txBox="1"/>
          <p:nvPr/>
        </p:nvSpPr>
        <p:spPr>
          <a:xfrm rot="18196697">
            <a:off x="7267736" y="2557657"/>
            <a:ext cx="16193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solidFill>
                  <a:schemeClr val="bg1"/>
                </a:solidFill>
                <a:latin typeface="TriviaSeznam"/>
              </a:rPr>
              <a:t>Estetická výchova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68" name="TextovéPole 67">
            <a:extLst>
              <a:ext uri="{FF2B5EF4-FFF2-40B4-BE49-F238E27FC236}">
                <a16:creationId xmlns:a16="http://schemas.microsoft.com/office/drawing/2014/main" id="{0E4C7731-27C9-4186-8A78-7CC577E633BF}"/>
              </a:ext>
            </a:extLst>
          </p:cNvPr>
          <p:cNvSpPr txBox="1"/>
          <p:nvPr/>
        </p:nvSpPr>
        <p:spPr>
          <a:xfrm rot="17894112">
            <a:off x="8677921" y="2537293"/>
            <a:ext cx="15279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0" i="0" dirty="0">
                <a:solidFill>
                  <a:schemeClr val="bg1"/>
                </a:solidFill>
                <a:effectLst/>
                <a:latin typeface="TriviaSeznam"/>
              </a:rPr>
              <a:t>Tělesná výchova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74" name="TextovéPole 73">
            <a:extLst>
              <a:ext uri="{FF2B5EF4-FFF2-40B4-BE49-F238E27FC236}">
                <a16:creationId xmlns:a16="http://schemas.microsoft.com/office/drawing/2014/main" id="{5D47E539-C4C5-4826-8D96-E1D4C644D3DC}"/>
              </a:ext>
            </a:extLst>
          </p:cNvPr>
          <p:cNvSpPr txBox="1"/>
          <p:nvPr/>
        </p:nvSpPr>
        <p:spPr>
          <a:xfrm rot="18207714">
            <a:off x="6599031" y="2587292"/>
            <a:ext cx="16979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0" i="0" dirty="0">
                <a:solidFill>
                  <a:schemeClr val="bg1"/>
                </a:solidFill>
                <a:effectLst/>
                <a:latin typeface="TriviaSeznam"/>
              </a:rPr>
              <a:t>Občanská výchova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75" name="TextovéPole 74">
            <a:extLst>
              <a:ext uri="{FF2B5EF4-FFF2-40B4-BE49-F238E27FC236}">
                <a16:creationId xmlns:a16="http://schemas.microsoft.com/office/drawing/2014/main" id="{163DA88C-6789-4F21-9E99-5DD141A16AA1}"/>
              </a:ext>
            </a:extLst>
          </p:cNvPr>
          <p:cNvSpPr txBox="1"/>
          <p:nvPr/>
        </p:nvSpPr>
        <p:spPr>
          <a:xfrm rot="17605627">
            <a:off x="10150525" y="2423895"/>
            <a:ext cx="10695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0" i="0" dirty="0">
                <a:solidFill>
                  <a:schemeClr val="bg1"/>
                </a:solidFill>
                <a:effectLst/>
                <a:latin typeface="TriviaSeznam"/>
              </a:rPr>
              <a:t>Informatika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76" name="TextovéPole 75">
            <a:extLst>
              <a:ext uri="{FF2B5EF4-FFF2-40B4-BE49-F238E27FC236}">
                <a16:creationId xmlns:a16="http://schemas.microsoft.com/office/drawing/2014/main" id="{C0CFF292-E4FE-4AD7-BA67-5E08EABE2C6A}"/>
              </a:ext>
            </a:extLst>
          </p:cNvPr>
          <p:cNvSpPr txBox="1"/>
          <p:nvPr/>
        </p:nvSpPr>
        <p:spPr>
          <a:xfrm rot="17626023">
            <a:off x="9450754" y="2471358"/>
            <a:ext cx="1311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0" i="0" dirty="0">
                <a:solidFill>
                  <a:schemeClr val="bg1"/>
                </a:solidFill>
                <a:effectLst/>
                <a:latin typeface="TriviaSeznam"/>
              </a:rPr>
              <a:t>Anglický jazyk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77" name="Diamond 31">
            <a:extLst>
              <a:ext uri="{FF2B5EF4-FFF2-40B4-BE49-F238E27FC236}">
                <a16:creationId xmlns:a16="http://schemas.microsoft.com/office/drawing/2014/main" id="{52BC6BD5-3FE4-46A5-9CDF-1178E6B22739}"/>
              </a:ext>
            </a:extLst>
          </p:cNvPr>
          <p:cNvSpPr/>
          <p:nvPr/>
        </p:nvSpPr>
        <p:spPr>
          <a:xfrm>
            <a:off x="8009856" y="1754441"/>
            <a:ext cx="74125" cy="273247"/>
          </a:xfrm>
          <a:prstGeom prst="diamond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Diamond 31">
            <a:extLst>
              <a:ext uri="{FF2B5EF4-FFF2-40B4-BE49-F238E27FC236}">
                <a16:creationId xmlns:a16="http://schemas.microsoft.com/office/drawing/2014/main" id="{28CD606F-B990-49FF-8F31-2F611C7C97DB}"/>
              </a:ext>
            </a:extLst>
          </p:cNvPr>
          <p:cNvSpPr/>
          <p:nvPr/>
        </p:nvSpPr>
        <p:spPr>
          <a:xfrm>
            <a:off x="8510706" y="1746955"/>
            <a:ext cx="74125" cy="273247"/>
          </a:xfrm>
          <a:prstGeom prst="diamond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Diamond 31">
            <a:extLst>
              <a:ext uri="{FF2B5EF4-FFF2-40B4-BE49-F238E27FC236}">
                <a16:creationId xmlns:a16="http://schemas.microsoft.com/office/drawing/2014/main" id="{AEF7A815-17B3-473F-BEA4-67E11CF76073}"/>
              </a:ext>
            </a:extLst>
          </p:cNvPr>
          <p:cNvSpPr/>
          <p:nvPr/>
        </p:nvSpPr>
        <p:spPr>
          <a:xfrm>
            <a:off x="9220926" y="1750422"/>
            <a:ext cx="74125" cy="273247"/>
          </a:xfrm>
          <a:prstGeom prst="diamond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Diamond 31">
            <a:extLst>
              <a:ext uri="{FF2B5EF4-FFF2-40B4-BE49-F238E27FC236}">
                <a16:creationId xmlns:a16="http://schemas.microsoft.com/office/drawing/2014/main" id="{FAE23218-BF36-476D-AD25-897CEBE47856}"/>
              </a:ext>
            </a:extLst>
          </p:cNvPr>
          <p:cNvSpPr/>
          <p:nvPr/>
        </p:nvSpPr>
        <p:spPr>
          <a:xfrm>
            <a:off x="9830571" y="1763664"/>
            <a:ext cx="74125" cy="273247"/>
          </a:xfrm>
          <a:prstGeom prst="diamond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Diamond 31">
            <a:extLst>
              <a:ext uri="{FF2B5EF4-FFF2-40B4-BE49-F238E27FC236}">
                <a16:creationId xmlns:a16="http://schemas.microsoft.com/office/drawing/2014/main" id="{00884270-52A3-4027-B53D-811190DE98A5}"/>
              </a:ext>
            </a:extLst>
          </p:cNvPr>
          <p:cNvSpPr/>
          <p:nvPr/>
        </p:nvSpPr>
        <p:spPr>
          <a:xfrm rot="2429738">
            <a:off x="11014042" y="1947694"/>
            <a:ext cx="74125" cy="273247"/>
          </a:xfrm>
          <a:prstGeom prst="diamond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Diamond 31">
            <a:extLst>
              <a:ext uri="{FF2B5EF4-FFF2-40B4-BE49-F238E27FC236}">
                <a16:creationId xmlns:a16="http://schemas.microsoft.com/office/drawing/2014/main" id="{99FB34EA-235F-4F41-A748-26CE041E7641}"/>
              </a:ext>
            </a:extLst>
          </p:cNvPr>
          <p:cNvSpPr/>
          <p:nvPr/>
        </p:nvSpPr>
        <p:spPr>
          <a:xfrm>
            <a:off x="2523705" y="3785884"/>
            <a:ext cx="74125" cy="273247"/>
          </a:xfrm>
          <a:prstGeom prst="diamond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Přímá spojnice se šipkou 30">
            <a:extLst>
              <a:ext uri="{FF2B5EF4-FFF2-40B4-BE49-F238E27FC236}">
                <a16:creationId xmlns:a16="http://schemas.microsoft.com/office/drawing/2014/main" id="{15E42936-4CDA-467E-870E-72EC5C91AC23}"/>
              </a:ext>
            </a:extLst>
          </p:cNvPr>
          <p:cNvCxnSpPr/>
          <p:nvPr/>
        </p:nvCxnSpPr>
        <p:spPr>
          <a:xfrm flipV="1">
            <a:off x="4755623" y="2542903"/>
            <a:ext cx="1340377" cy="5782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Diamond 31">
            <a:extLst>
              <a:ext uri="{FF2B5EF4-FFF2-40B4-BE49-F238E27FC236}">
                <a16:creationId xmlns:a16="http://schemas.microsoft.com/office/drawing/2014/main" id="{7441C347-ECA0-4DF7-9CC9-52BD9E706A89}"/>
              </a:ext>
            </a:extLst>
          </p:cNvPr>
          <p:cNvSpPr/>
          <p:nvPr/>
        </p:nvSpPr>
        <p:spPr>
          <a:xfrm>
            <a:off x="1902689" y="3790632"/>
            <a:ext cx="74125" cy="273247"/>
          </a:xfrm>
          <a:prstGeom prst="diamond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Diamond 31">
            <a:extLst>
              <a:ext uri="{FF2B5EF4-FFF2-40B4-BE49-F238E27FC236}">
                <a16:creationId xmlns:a16="http://schemas.microsoft.com/office/drawing/2014/main" id="{D5A4ADF8-ED83-4A98-819A-17240FFA0CCB}"/>
              </a:ext>
            </a:extLst>
          </p:cNvPr>
          <p:cNvSpPr/>
          <p:nvPr/>
        </p:nvSpPr>
        <p:spPr>
          <a:xfrm rot="1752611">
            <a:off x="1724704" y="5795546"/>
            <a:ext cx="99456" cy="254061"/>
          </a:xfrm>
          <a:prstGeom prst="diamond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9" name="Přímá spojnice se šipkou 88">
            <a:extLst>
              <a:ext uri="{FF2B5EF4-FFF2-40B4-BE49-F238E27FC236}">
                <a16:creationId xmlns:a16="http://schemas.microsoft.com/office/drawing/2014/main" id="{F6DD5B2F-03F7-4E5B-AE2E-EEF5AD344324}"/>
              </a:ext>
            </a:extLst>
          </p:cNvPr>
          <p:cNvCxnSpPr>
            <a:cxnSpLocks/>
          </p:cNvCxnSpPr>
          <p:nvPr/>
        </p:nvCxnSpPr>
        <p:spPr>
          <a:xfrm flipH="1">
            <a:off x="5837843" y="4455023"/>
            <a:ext cx="1669822" cy="18047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Diamond 31">
            <a:extLst>
              <a:ext uri="{FF2B5EF4-FFF2-40B4-BE49-F238E27FC236}">
                <a16:creationId xmlns:a16="http://schemas.microsoft.com/office/drawing/2014/main" id="{A0292A6A-E4CD-4341-8BAD-C95F1A36121A}"/>
              </a:ext>
            </a:extLst>
          </p:cNvPr>
          <p:cNvSpPr/>
          <p:nvPr/>
        </p:nvSpPr>
        <p:spPr>
          <a:xfrm>
            <a:off x="7192849" y="5771152"/>
            <a:ext cx="74125" cy="273247"/>
          </a:xfrm>
          <a:prstGeom prst="diamond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Diamond 31">
            <a:extLst>
              <a:ext uri="{FF2B5EF4-FFF2-40B4-BE49-F238E27FC236}">
                <a16:creationId xmlns:a16="http://schemas.microsoft.com/office/drawing/2014/main" id="{732F6F56-CEE4-4A21-A167-329DA7EE1E98}"/>
              </a:ext>
            </a:extLst>
          </p:cNvPr>
          <p:cNvSpPr/>
          <p:nvPr/>
        </p:nvSpPr>
        <p:spPr>
          <a:xfrm>
            <a:off x="7817121" y="5769037"/>
            <a:ext cx="74125" cy="273247"/>
          </a:xfrm>
          <a:prstGeom prst="diamond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Diamond 31">
            <a:extLst>
              <a:ext uri="{FF2B5EF4-FFF2-40B4-BE49-F238E27FC236}">
                <a16:creationId xmlns:a16="http://schemas.microsoft.com/office/drawing/2014/main" id="{9426933B-6F9A-4228-82AB-0A40CEC6B581}"/>
              </a:ext>
            </a:extLst>
          </p:cNvPr>
          <p:cNvSpPr/>
          <p:nvPr/>
        </p:nvSpPr>
        <p:spPr>
          <a:xfrm>
            <a:off x="8543906" y="5785952"/>
            <a:ext cx="74125" cy="273247"/>
          </a:xfrm>
          <a:prstGeom prst="diamond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TextovéPole 92">
            <a:extLst>
              <a:ext uri="{FF2B5EF4-FFF2-40B4-BE49-F238E27FC236}">
                <a16:creationId xmlns:a16="http://schemas.microsoft.com/office/drawing/2014/main" id="{464CAF4E-1563-4DE7-9C91-5662B4650324}"/>
              </a:ext>
            </a:extLst>
          </p:cNvPr>
          <p:cNvSpPr txBox="1"/>
          <p:nvPr/>
        </p:nvSpPr>
        <p:spPr>
          <a:xfrm rot="17837475">
            <a:off x="7388496" y="4860223"/>
            <a:ext cx="16557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solidFill>
                  <a:schemeClr val="bg1"/>
                </a:solidFill>
                <a:latin typeface="TriviaSeznam"/>
              </a:rPr>
              <a:t>Praktické </a:t>
            </a:r>
            <a:r>
              <a:rPr lang="cs-CZ" sz="1400" dirty="0" smtClean="0">
                <a:solidFill>
                  <a:schemeClr val="bg1"/>
                </a:solidFill>
                <a:latin typeface="TriviaSeznam"/>
              </a:rPr>
              <a:t>zkoušky.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94" name="TextovéPole 93">
            <a:extLst>
              <a:ext uri="{FF2B5EF4-FFF2-40B4-BE49-F238E27FC236}">
                <a16:creationId xmlns:a16="http://schemas.microsoft.com/office/drawing/2014/main" id="{098084CE-CBEC-45B7-9F1F-A8BD83DEFFF1}"/>
              </a:ext>
            </a:extLst>
          </p:cNvPr>
          <p:cNvSpPr txBox="1"/>
          <p:nvPr/>
        </p:nvSpPr>
        <p:spPr>
          <a:xfrm rot="17936769">
            <a:off x="6809389" y="4923606"/>
            <a:ext cx="15888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0" i="0" dirty="0">
                <a:solidFill>
                  <a:schemeClr val="bg1"/>
                </a:solidFill>
                <a:effectLst/>
                <a:latin typeface="TriviaSeznam"/>
              </a:rPr>
              <a:t>Písemné </a:t>
            </a:r>
            <a:r>
              <a:rPr lang="cs-CZ" sz="1400" b="0" i="0" dirty="0" smtClean="0">
                <a:solidFill>
                  <a:schemeClr val="bg1"/>
                </a:solidFill>
                <a:effectLst/>
                <a:latin typeface="TriviaSeznam"/>
              </a:rPr>
              <a:t>zkoušky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95" name="TextovéPole 94">
            <a:extLst>
              <a:ext uri="{FF2B5EF4-FFF2-40B4-BE49-F238E27FC236}">
                <a16:creationId xmlns:a16="http://schemas.microsoft.com/office/drawing/2014/main" id="{A703BB52-2185-4E15-A777-53B21AD6DE0D}"/>
              </a:ext>
            </a:extLst>
          </p:cNvPr>
          <p:cNvSpPr txBox="1"/>
          <p:nvPr/>
        </p:nvSpPr>
        <p:spPr>
          <a:xfrm rot="17915489">
            <a:off x="8079688" y="5011318"/>
            <a:ext cx="13367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0" i="0" dirty="0">
                <a:solidFill>
                  <a:schemeClr val="bg1"/>
                </a:solidFill>
                <a:effectLst/>
                <a:latin typeface="TriviaSeznam"/>
              </a:rPr>
              <a:t>Ústní </a:t>
            </a:r>
            <a:r>
              <a:rPr lang="cs-CZ" sz="1400" b="0" i="0" dirty="0" smtClean="0">
                <a:solidFill>
                  <a:schemeClr val="bg1"/>
                </a:solidFill>
                <a:effectLst/>
                <a:latin typeface="TriviaSeznam"/>
              </a:rPr>
              <a:t>zkoušky.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96" name="Diamond 31">
            <a:extLst>
              <a:ext uri="{FF2B5EF4-FFF2-40B4-BE49-F238E27FC236}">
                <a16:creationId xmlns:a16="http://schemas.microsoft.com/office/drawing/2014/main" id="{E99FDB4D-194C-44E1-8E94-9D1933103F0A}"/>
              </a:ext>
            </a:extLst>
          </p:cNvPr>
          <p:cNvSpPr/>
          <p:nvPr/>
        </p:nvSpPr>
        <p:spPr>
          <a:xfrm>
            <a:off x="3522606" y="1744740"/>
            <a:ext cx="74125" cy="273247"/>
          </a:xfrm>
          <a:prstGeom prst="diamond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TextovéPole 98">
            <a:extLst>
              <a:ext uri="{FF2B5EF4-FFF2-40B4-BE49-F238E27FC236}">
                <a16:creationId xmlns:a16="http://schemas.microsoft.com/office/drawing/2014/main" id="{92BFE83E-1337-4E8C-A257-D9797D0D85A4}"/>
              </a:ext>
            </a:extLst>
          </p:cNvPr>
          <p:cNvSpPr txBox="1"/>
          <p:nvPr/>
        </p:nvSpPr>
        <p:spPr>
          <a:xfrm rot="18793471">
            <a:off x="657111" y="2649008"/>
            <a:ext cx="3157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solidFill>
                  <a:schemeClr val="bg1"/>
                </a:solidFill>
              </a:rPr>
              <a:t>Seznámení </a:t>
            </a:r>
            <a:r>
              <a:rPr lang="cs-CZ" sz="1400" dirty="0" smtClean="0">
                <a:solidFill>
                  <a:schemeClr val="bg1"/>
                </a:solidFill>
              </a:rPr>
              <a:t>s novými spolužáky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100" name="TextovéPole 99">
            <a:extLst>
              <a:ext uri="{FF2B5EF4-FFF2-40B4-BE49-F238E27FC236}">
                <a16:creationId xmlns:a16="http://schemas.microsoft.com/office/drawing/2014/main" id="{92BFE83E-1337-4E8C-A257-D9797D0D85A4}"/>
              </a:ext>
            </a:extLst>
          </p:cNvPr>
          <p:cNvSpPr txBox="1"/>
          <p:nvPr/>
        </p:nvSpPr>
        <p:spPr>
          <a:xfrm rot="18793471">
            <a:off x="1313780" y="2613110"/>
            <a:ext cx="31300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solidFill>
                  <a:schemeClr val="bg1"/>
                </a:solidFill>
              </a:rPr>
              <a:t>Seznámení </a:t>
            </a:r>
            <a:r>
              <a:rPr lang="cs-CZ" sz="1400" dirty="0" smtClean="0">
                <a:solidFill>
                  <a:schemeClr val="bg1"/>
                </a:solidFill>
              </a:rPr>
              <a:t>se režimem na SŠ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101" name="Diamond 31">
            <a:extLst>
              <a:ext uri="{FF2B5EF4-FFF2-40B4-BE49-F238E27FC236}">
                <a16:creationId xmlns:a16="http://schemas.microsoft.com/office/drawing/2014/main" id="{E99FDB4D-194C-44E1-8E94-9D1933103F0A}"/>
              </a:ext>
            </a:extLst>
          </p:cNvPr>
          <p:cNvSpPr/>
          <p:nvPr/>
        </p:nvSpPr>
        <p:spPr>
          <a:xfrm>
            <a:off x="4013049" y="1772773"/>
            <a:ext cx="74125" cy="273247"/>
          </a:xfrm>
          <a:prstGeom prst="diamond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TextovéPole 103">
            <a:extLst>
              <a:ext uri="{FF2B5EF4-FFF2-40B4-BE49-F238E27FC236}">
                <a16:creationId xmlns:a16="http://schemas.microsoft.com/office/drawing/2014/main" id="{C0CFF292-E4FE-4AD7-BA67-5E08EABE2C6A}"/>
              </a:ext>
            </a:extLst>
          </p:cNvPr>
          <p:cNvSpPr txBox="1"/>
          <p:nvPr/>
        </p:nvSpPr>
        <p:spPr>
          <a:xfrm rot="18292574">
            <a:off x="5735414" y="2660381"/>
            <a:ext cx="2036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>
                <a:solidFill>
                  <a:schemeClr val="bg1"/>
                </a:solidFill>
                <a:latin typeface="TriviaSeznam"/>
              </a:rPr>
              <a:t>Český </a:t>
            </a:r>
            <a:r>
              <a:rPr lang="cs-CZ" sz="1400" b="0" i="0" dirty="0" smtClean="0">
                <a:solidFill>
                  <a:schemeClr val="bg1"/>
                </a:solidFill>
                <a:effectLst/>
                <a:latin typeface="TriviaSeznam"/>
              </a:rPr>
              <a:t>jazyk a literatura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106" name="TextovéPole 105">
            <a:extLst>
              <a:ext uri="{FF2B5EF4-FFF2-40B4-BE49-F238E27FC236}">
                <a16:creationId xmlns:a16="http://schemas.microsoft.com/office/drawing/2014/main" id="{92BFE83E-1337-4E8C-A257-D9797D0D85A4}"/>
              </a:ext>
            </a:extLst>
          </p:cNvPr>
          <p:cNvSpPr txBox="1"/>
          <p:nvPr/>
        </p:nvSpPr>
        <p:spPr>
          <a:xfrm rot="18390970">
            <a:off x="3306815" y="4057911"/>
            <a:ext cx="7439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bg1"/>
                </a:solidFill>
              </a:rPr>
              <a:t>Tesco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107" name="TextovéPole 106">
            <a:extLst>
              <a:ext uri="{FF2B5EF4-FFF2-40B4-BE49-F238E27FC236}">
                <a16:creationId xmlns:a16="http://schemas.microsoft.com/office/drawing/2014/main" id="{92BFE83E-1337-4E8C-A257-D9797D0D85A4}"/>
              </a:ext>
            </a:extLst>
          </p:cNvPr>
          <p:cNvSpPr txBox="1"/>
          <p:nvPr/>
        </p:nvSpPr>
        <p:spPr>
          <a:xfrm rot="18561940">
            <a:off x="2395068" y="4256702"/>
            <a:ext cx="11049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bg1"/>
                </a:solidFill>
              </a:rPr>
              <a:t>Nemocnice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108" name="TextovéPole 107">
            <a:extLst>
              <a:ext uri="{FF2B5EF4-FFF2-40B4-BE49-F238E27FC236}">
                <a16:creationId xmlns:a16="http://schemas.microsoft.com/office/drawing/2014/main" id="{92BFE83E-1337-4E8C-A257-D9797D0D85A4}"/>
              </a:ext>
            </a:extLst>
          </p:cNvPr>
          <p:cNvSpPr txBox="1"/>
          <p:nvPr/>
        </p:nvSpPr>
        <p:spPr>
          <a:xfrm rot="18609533">
            <a:off x="1645456" y="4149812"/>
            <a:ext cx="12856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solidFill>
                  <a:schemeClr val="bg1"/>
                </a:solidFill>
              </a:rPr>
              <a:t>R</a:t>
            </a:r>
            <a:r>
              <a:rPr lang="cs-CZ" sz="1400" dirty="0" smtClean="0">
                <a:solidFill>
                  <a:schemeClr val="bg1"/>
                </a:solidFill>
              </a:rPr>
              <a:t>ock </a:t>
            </a:r>
            <a:r>
              <a:rPr lang="cs-CZ" sz="1400" dirty="0" err="1" smtClean="0">
                <a:solidFill>
                  <a:schemeClr val="bg1"/>
                </a:solidFill>
              </a:rPr>
              <a:t>Cafe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109" name="TextovéPole 108">
            <a:extLst>
              <a:ext uri="{FF2B5EF4-FFF2-40B4-BE49-F238E27FC236}">
                <a16:creationId xmlns:a16="http://schemas.microsoft.com/office/drawing/2014/main" id="{92BFE83E-1337-4E8C-A257-D9797D0D85A4}"/>
              </a:ext>
            </a:extLst>
          </p:cNvPr>
          <p:cNvSpPr txBox="1"/>
          <p:nvPr/>
        </p:nvSpPr>
        <p:spPr>
          <a:xfrm rot="18711137">
            <a:off x="502201" y="4417337"/>
            <a:ext cx="19536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bg1"/>
                </a:solidFill>
              </a:rPr>
              <a:t>Domov pro seniory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110" name="TextovéPole 109">
            <a:extLst>
              <a:ext uri="{FF2B5EF4-FFF2-40B4-BE49-F238E27FC236}">
                <a16:creationId xmlns:a16="http://schemas.microsoft.com/office/drawing/2014/main" id="{92BFE83E-1337-4E8C-A257-D9797D0D85A4}"/>
              </a:ext>
            </a:extLst>
          </p:cNvPr>
          <p:cNvSpPr txBox="1"/>
          <p:nvPr/>
        </p:nvSpPr>
        <p:spPr>
          <a:xfrm rot="18641834">
            <a:off x="1565617" y="5185042"/>
            <a:ext cx="12726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err="1" smtClean="0">
                <a:solidFill>
                  <a:schemeClr val="bg1"/>
                </a:solidFill>
              </a:rPr>
              <a:t>Laundromat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111" name="TextovéPole 110">
            <a:extLst>
              <a:ext uri="{FF2B5EF4-FFF2-40B4-BE49-F238E27FC236}">
                <a16:creationId xmlns:a16="http://schemas.microsoft.com/office/drawing/2014/main" id="{92BFE83E-1337-4E8C-A257-D9797D0D85A4}"/>
              </a:ext>
            </a:extLst>
          </p:cNvPr>
          <p:cNvSpPr txBox="1"/>
          <p:nvPr/>
        </p:nvSpPr>
        <p:spPr>
          <a:xfrm rot="18495162">
            <a:off x="2210971" y="5023266"/>
            <a:ext cx="1422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bg1"/>
                </a:solidFill>
              </a:rPr>
              <a:t>Dětský domov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112" name="TextovéPole 111">
            <a:extLst>
              <a:ext uri="{FF2B5EF4-FFF2-40B4-BE49-F238E27FC236}">
                <a16:creationId xmlns:a16="http://schemas.microsoft.com/office/drawing/2014/main" id="{92BFE83E-1337-4E8C-A257-D9797D0D85A4}"/>
              </a:ext>
            </a:extLst>
          </p:cNvPr>
          <p:cNvSpPr txBox="1"/>
          <p:nvPr/>
        </p:nvSpPr>
        <p:spPr>
          <a:xfrm rot="18404081">
            <a:off x="3633762" y="4663501"/>
            <a:ext cx="20462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bg1"/>
                </a:solidFill>
              </a:rPr>
              <a:t>Mateřská škola </a:t>
            </a:r>
          </a:p>
          <a:p>
            <a:r>
              <a:rPr lang="cs-CZ" sz="1400" dirty="0">
                <a:solidFill>
                  <a:schemeClr val="bg1"/>
                </a:solidFill>
              </a:rPr>
              <a:t> </a:t>
            </a:r>
            <a:r>
              <a:rPr lang="cs-CZ" sz="1400" dirty="0" smtClean="0">
                <a:solidFill>
                  <a:schemeClr val="bg1"/>
                </a:solidFill>
              </a:rPr>
              <a:t>   speciální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113" name="TextovéPole 112">
            <a:extLst>
              <a:ext uri="{FF2B5EF4-FFF2-40B4-BE49-F238E27FC236}">
                <a16:creationId xmlns:a16="http://schemas.microsoft.com/office/drawing/2014/main" id="{92BFE83E-1337-4E8C-A257-D9797D0D85A4}"/>
              </a:ext>
            </a:extLst>
          </p:cNvPr>
          <p:cNvSpPr txBox="1"/>
          <p:nvPr/>
        </p:nvSpPr>
        <p:spPr>
          <a:xfrm rot="18370454">
            <a:off x="2827434" y="4811892"/>
            <a:ext cx="16819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bg1"/>
                </a:solidFill>
              </a:rPr>
              <a:t>Italská restaurace </a:t>
            </a:r>
          </a:p>
          <a:p>
            <a:r>
              <a:rPr lang="cs-CZ" sz="1400" dirty="0">
                <a:solidFill>
                  <a:schemeClr val="bg1"/>
                </a:solidFill>
              </a:rPr>
              <a:t> </a:t>
            </a:r>
            <a:r>
              <a:rPr lang="cs-CZ" sz="1400" dirty="0" smtClean="0">
                <a:solidFill>
                  <a:schemeClr val="bg1"/>
                </a:solidFill>
              </a:rPr>
              <a:t>    </a:t>
            </a:r>
            <a:r>
              <a:rPr lang="cs-CZ" sz="1400" dirty="0" err="1" smtClean="0">
                <a:solidFill>
                  <a:schemeClr val="bg1"/>
                </a:solidFill>
              </a:rPr>
              <a:t>Panamera</a:t>
            </a:r>
            <a:r>
              <a:rPr lang="cs-CZ" sz="1400" dirty="0" smtClean="0">
                <a:solidFill>
                  <a:schemeClr val="bg1"/>
                </a:solidFill>
              </a:rPr>
              <a:t> 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114" name="TextovéPole 113">
            <a:extLst>
              <a:ext uri="{FF2B5EF4-FFF2-40B4-BE49-F238E27FC236}">
                <a16:creationId xmlns:a16="http://schemas.microsoft.com/office/drawing/2014/main" id="{92BFE83E-1337-4E8C-A257-D9797D0D85A4}"/>
              </a:ext>
            </a:extLst>
          </p:cNvPr>
          <p:cNvSpPr txBox="1"/>
          <p:nvPr/>
        </p:nvSpPr>
        <p:spPr>
          <a:xfrm rot="18574678">
            <a:off x="1224628" y="5286777"/>
            <a:ext cx="7439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err="1" smtClean="0">
                <a:solidFill>
                  <a:schemeClr val="bg1"/>
                </a:solidFill>
              </a:rPr>
              <a:t>Lorm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116" name="Diamond 31">
            <a:extLst>
              <a:ext uri="{FF2B5EF4-FFF2-40B4-BE49-F238E27FC236}">
                <a16:creationId xmlns:a16="http://schemas.microsoft.com/office/drawing/2014/main" id="{D5A4ADF8-ED83-4A98-819A-17240FFA0CCB}"/>
              </a:ext>
            </a:extLst>
          </p:cNvPr>
          <p:cNvSpPr/>
          <p:nvPr/>
        </p:nvSpPr>
        <p:spPr>
          <a:xfrm>
            <a:off x="3766498" y="3772098"/>
            <a:ext cx="74125" cy="273247"/>
          </a:xfrm>
          <a:prstGeom prst="diamond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Diamond 31">
            <a:extLst>
              <a:ext uri="{FF2B5EF4-FFF2-40B4-BE49-F238E27FC236}">
                <a16:creationId xmlns:a16="http://schemas.microsoft.com/office/drawing/2014/main" id="{D5A4ADF8-ED83-4A98-819A-17240FFA0CCB}"/>
              </a:ext>
            </a:extLst>
          </p:cNvPr>
          <p:cNvSpPr/>
          <p:nvPr/>
        </p:nvSpPr>
        <p:spPr>
          <a:xfrm>
            <a:off x="3144721" y="3774792"/>
            <a:ext cx="74125" cy="273247"/>
          </a:xfrm>
          <a:prstGeom prst="diamond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Diamond 31">
            <a:extLst>
              <a:ext uri="{FF2B5EF4-FFF2-40B4-BE49-F238E27FC236}">
                <a16:creationId xmlns:a16="http://schemas.microsoft.com/office/drawing/2014/main" id="{D5A4ADF8-ED83-4A98-819A-17240FFA0CCB}"/>
              </a:ext>
            </a:extLst>
          </p:cNvPr>
          <p:cNvSpPr/>
          <p:nvPr/>
        </p:nvSpPr>
        <p:spPr>
          <a:xfrm rot="1752611">
            <a:off x="3070614" y="5831715"/>
            <a:ext cx="99456" cy="254061"/>
          </a:xfrm>
          <a:prstGeom prst="diamond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Diamond 31">
            <a:extLst>
              <a:ext uri="{FF2B5EF4-FFF2-40B4-BE49-F238E27FC236}">
                <a16:creationId xmlns:a16="http://schemas.microsoft.com/office/drawing/2014/main" id="{D5A4ADF8-ED83-4A98-819A-17240FFA0CCB}"/>
              </a:ext>
            </a:extLst>
          </p:cNvPr>
          <p:cNvSpPr/>
          <p:nvPr/>
        </p:nvSpPr>
        <p:spPr>
          <a:xfrm rot="1752611">
            <a:off x="3992672" y="5782223"/>
            <a:ext cx="99456" cy="254061"/>
          </a:xfrm>
          <a:prstGeom prst="diamond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Diamond 31">
            <a:extLst>
              <a:ext uri="{FF2B5EF4-FFF2-40B4-BE49-F238E27FC236}">
                <a16:creationId xmlns:a16="http://schemas.microsoft.com/office/drawing/2014/main" id="{D5A4ADF8-ED83-4A98-819A-17240FFA0CCB}"/>
              </a:ext>
            </a:extLst>
          </p:cNvPr>
          <p:cNvSpPr/>
          <p:nvPr/>
        </p:nvSpPr>
        <p:spPr>
          <a:xfrm rot="1752611">
            <a:off x="2416813" y="5809040"/>
            <a:ext cx="99456" cy="254061"/>
          </a:xfrm>
          <a:prstGeom prst="diamond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3" name="Přímá spojnice se šipkou 122">
            <a:extLst>
              <a:ext uri="{FF2B5EF4-FFF2-40B4-BE49-F238E27FC236}">
                <a16:creationId xmlns:a16="http://schemas.microsoft.com/office/drawing/2014/main" id="{15E42936-4CDA-467E-870E-72EC5C91AC23}"/>
              </a:ext>
            </a:extLst>
          </p:cNvPr>
          <p:cNvCxnSpPr/>
          <p:nvPr/>
        </p:nvCxnSpPr>
        <p:spPr>
          <a:xfrm flipV="1">
            <a:off x="1091604" y="2520471"/>
            <a:ext cx="1107462" cy="2943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Přímá spojnice se šipkou 123">
            <a:extLst>
              <a:ext uri="{FF2B5EF4-FFF2-40B4-BE49-F238E27FC236}">
                <a16:creationId xmlns:a16="http://schemas.microsoft.com/office/drawing/2014/main" id="{15E42936-4CDA-467E-870E-72EC5C91AC23}"/>
              </a:ext>
            </a:extLst>
          </p:cNvPr>
          <p:cNvCxnSpPr/>
          <p:nvPr/>
        </p:nvCxnSpPr>
        <p:spPr>
          <a:xfrm flipV="1">
            <a:off x="5240189" y="5629444"/>
            <a:ext cx="1260957" cy="1790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Diamond 61">
            <a:extLst>
              <a:ext uri="{FF2B5EF4-FFF2-40B4-BE49-F238E27FC236}">
                <a16:creationId xmlns:a16="http://schemas.microsoft.com/office/drawing/2014/main" id="{DDD37B41-3781-497F-94DC-DE85DD662738}"/>
              </a:ext>
            </a:extLst>
          </p:cNvPr>
          <p:cNvSpPr/>
          <p:nvPr/>
        </p:nvSpPr>
        <p:spPr>
          <a:xfrm>
            <a:off x="9465802" y="5744293"/>
            <a:ext cx="307736" cy="307736"/>
          </a:xfrm>
          <a:prstGeom prst="diamond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Diamond 31">
            <a:extLst>
              <a:ext uri="{FF2B5EF4-FFF2-40B4-BE49-F238E27FC236}">
                <a16:creationId xmlns:a16="http://schemas.microsoft.com/office/drawing/2014/main" id="{FAE23218-BF36-476D-AD25-897CEBE47856}"/>
              </a:ext>
            </a:extLst>
          </p:cNvPr>
          <p:cNvSpPr/>
          <p:nvPr/>
        </p:nvSpPr>
        <p:spPr>
          <a:xfrm>
            <a:off x="10394933" y="1802982"/>
            <a:ext cx="74125" cy="273247"/>
          </a:xfrm>
          <a:prstGeom prst="diamond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Diamond 31">
            <a:extLst>
              <a:ext uri="{FF2B5EF4-FFF2-40B4-BE49-F238E27FC236}">
                <a16:creationId xmlns:a16="http://schemas.microsoft.com/office/drawing/2014/main" id="{D5A4ADF8-ED83-4A98-819A-17240FFA0CCB}"/>
              </a:ext>
            </a:extLst>
          </p:cNvPr>
          <p:cNvSpPr/>
          <p:nvPr/>
        </p:nvSpPr>
        <p:spPr>
          <a:xfrm rot="1752611">
            <a:off x="1199139" y="5688141"/>
            <a:ext cx="99456" cy="254061"/>
          </a:xfrm>
          <a:prstGeom prst="diamond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0" name="Group 24">
            <a:extLst>
              <a:ext uri="{FF2B5EF4-FFF2-40B4-BE49-F238E27FC236}">
                <a16:creationId xmlns:a16="http://schemas.microsoft.com/office/drawing/2014/main" id="{AE4480DA-FDC4-4939-AEDB-AD20C5886023}"/>
              </a:ext>
            </a:extLst>
          </p:cNvPr>
          <p:cNvGrpSpPr/>
          <p:nvPr/>
        </p:nvGrpSpPr>
        <p:grpSpPr>
          <a:xfrm>
            <a:off x="571596" y="1261461"/>
            <a:ext cx="2485002" cy="610729"/>
            <a:chOff x="1187336" y="2136989"/>
            <a:chExt cx="3887417" cy="610729"/>
          </a:xfrm>
        </p:grpSpPr>
        <p:sp>
          <p:nvSpPr>
            <p:cNvPr id="131" name="TextBox 25">
              <a:extLst>
                <a:ext uri="{FF2B5EF4-FFF2-40B4-BE49-F238E27FC236}">
                  <a16:creationId xmlns:a16="http://schemas.microsoft.com/office/drawing/2014/main" id="{92F8C9BC-A42F-47DF-8581-F57FBBB7D125}"/>
                </a:ext>
              </a:extLst>
            </p:cNvPr>
            <p:cNvSpPr txBox="1"/>
            <p:nvPr/>
          </p:nvSpPr>
          <p:spPr>
            <a:xfrm>
              <a:off x="1187336" y="2136989"/>
              <a:ext cx="3096345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cs-CZ" altLang="ko-KR" b="1" dirty="0" smtClean="0">
                  <a:solidFill>
                    <a:schemeClr val="accent2"/>
                  </a:solidFill>
                  <a:cs typeface="Arial" pitchFamily="34" charset="0"/>
                </a:rPr>
                <a:t>   </a:t>
              </a:r>
              <a:r>
                <a:rPr lang="cs-CZ" altLang="ko-KR" b="1" dirty="0" smtClean="0">
                  <a:solidFill>
                    <a:schemeClr val="bg1"/>
                  </a:solidFill>
                  <a:cs typeface="Arial" pitchFamily="34" charset="0"/>
                </a:rPr>
                <a:t>1. rok studia</a:t>
              </a:r>
              <a:endParaRPr lang="ko-KR" altLang="en-US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32" name="TextBox 26">
              <a:extLst>
                <a:ext uri="{FF2B5EF4-FFF2-40B4-BE49-F238E27FC236}">
                  <a16:creationId xmlns:a16="http://schemas.microsoft.com/office/drawing/2014/main" id="{B548EC49-A26C-411D-9A3F-EE09F5A67B64}"/>
                </a:ext>
              </a:extLst>
            </p:cNvPr>
            <p:cNvSpPr txBox="1"/>
            <p:nvPr/>
          </p:nvSpPr>
          <p:spPr>
            <a:xfrm>
              <a:off x="1978409" y="2470719"/>
              <a:ext cx="309634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133" name="TextBox 25">
            <a:extLst>
              <a:ext uri="{FF2B5EF4-FFF2-40B4-BE49-F238E27FC236}">
                <a16:creationId xmlns:a16="http://schemas.microsoft.com/office/drawing/2014/main" id="{92F8C9BC-A42F-47DF-8581-F57FBBB7D125}"/>
              </a:ext>
            </a:extLst>
          </p:cNvPr>
          <p:cNvSpPr txBox="1"/>
          <p:nvPr/>
        </p:nvSpPr>
        <p:spPr>
          <a:xfrm>
            <a:off x="8825429" y="4930964"/>
            <a:ext cx="1979315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cs-CZ" altLang="ko-KR" b="1" dirty="0" smtClean="0">
                <a:solidFill>
                  <a:schemeClr val="accent2"/>
                </a:solidFill>
                <a:cs typeface="Arial" pitchFamily="34" charset="0"/>
              </a:rPr>
              <a:t>   </a:t>
            </a:r>
            <a:r>
              <a:rPr lang="cs-CZ" altLang="ko-KR" b="1" dirty="0" smtClean="0">
                <a:solidFill>
                  <a:schemeClr val="bg1"/>
                </a:solidFill>
                <a:cs typeface="Arial" pitchFamily="34" charset="0"/>
              </a:rPr>
              <a:t>2. rok studia</a:t>
            </a:r>
            <a:endParaRPr lang="ko-KR" altLang="en-US" b="1" dirty="0">
              <a:solidFill>
                <a:schemeClr val="bg1"/>
              </a:solidFill>
              <a:cs typeface="Arial" pitchFamily="34" charset="0"/>
            </a:endParaRPr>
          </a:p>
        </p:txBody>
      </p:sp>
      <p:cxnSp>
        <p:nvCxnSpPr>
          <p:cNvPr id="134" name="Straight Connector 40">
            <a:extLst>
              <a:ext uri="{FF2B5EF4-FFF2-40B4-BE49-F238E27FC236}">
                <a16:creationId xmlns:a16="http://schemas.microsoft.com/office/drawing/2014/main" id="{98BF22D9-B275-45EE-80EF-176A0493B434}"/>
              </a:ext>
            </a:extLst>
          </p:cNvPr>
          <p:cNvCxnSpPr>
            <a:cxnSpLocks/>
          </p:cNvCxnSpPr>
          <p:nvPr/>
        </p:nvCxnSpPr>
        <p:spPr>
          <a:xfrm>
            <a:off x="11731971" y="193040"/>
            <a:ext cx="22990" cy="3737477"/>
          </a:xfrm>
          <a:prstGeom prst="line">
            <a:avLst/>
          </a:prstGeom>
          <a:solidFill>
            <a:schemeClr val="accent4"/>
          </a:solidFill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39">
            <a:extLst>
              <a:ext uri="{FF2B5EF4-FFF2-40B4-BE49-F238E27FC236}">
                <a16:creationId xmlns:a16="http://schemas.microsoft.com/office/drawing/2014/main" id="{BD223A0A-28A7-4390-BE61-0FC043A7C4F3}"/>
              </a:ext>
            </a:extLst>
          </p:cNvPr>
          <p:cNvCxnSpPr>
            <a:cxnSpLocks/>
          </p:cNvCxnSpPr>
          <p:nvPr/>
        </p:nvCxnSpPr>
        <p:spPr>
          <a:xfrm flipH="1">
            <a:off x="10952616" y="3911925"/>
            <a:ext cx="863690" cy="293197"/>
          </a:xfrm>
          <a:prstGeom prst="line">
            <a:avLst/>
          </a:prstGeom>
          <a:solidFill>
            <a:schemeClr val="accent4"/>
          </a:solidFill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45">
            <a:extLst>
              <a:ext uri="{FF2B5EF4-FFF2-40B4-BE49-F238E27FC236}">
                <a16:creationId xmlns:a16="http://schemas.microsoft.com/office/drawing/2014/main" id="{5D8868CC-DBF1-4BBA-B2B6-435B2C4AB141}"/>
              </a:ext>
            </a:extLst>
          </p:cNvPr>
          <p:cNvCxnSpPr>
            <a:cxnSpLocks/>
          </p:cNvCxnSpPr>
          <p:nvPr/>
        </p:nvCxnSpPr>
        <p:spPr>
          <a:xfrm flipH="1" flipV="1">
            <a:off x="681449" y="182164"/>
            <a:ext cx="11048300" cy="51955"/>
          </a:xfrm>
          <a:prstGeom prst="line">
            <a:avLst/>
          </a:prstGeom>
          <a:solidFill>
            <a:schemeClr val="accent4"/>
          </a:solidFill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58">
            <a:extLst>
              <a:ext uri="{FF2B5EF4-FFF2-40B4-BE49-F238E27FC236}">
                <a16:creationId xmlns:a16="http://schemas.microsoft.com/office/drawing/2014/main" id="{CC75DAE8-427A-4958-8199-CE6C0E8671E3}"/>
              </a:ext>
            </a:extLst>
          </p:cNvPr>
          <p:cNvCxnSpPr>
            <a:cxnSpLocks/>
            <a:endCxn id="138" idx="4"/>
          </p:cNvCxnSpPr>
          <p:nvPr/>
        </p:nvCxnSpPr>
        <p:spPr>
          <a:xfrm>
            <a:off x="687055" y="193040"/>
            <a:ext cx="29744" cy="2690852"/>
          </a:xfrm>
          <a:prstGeom prst="line">
            <a:avLst/>
          </a:prstGeom>
          <a:solidFill>
            <a:schemeClr val="accent4"/>
          </a:solidFill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Freeform: Shape 57">
            <a:extLst>
              <a:ext uri="{FF2B5EF4-FFF2-40B4-BE49-F238E27FC236}">
                <a16:creationId xmlns:a16="http://schemas.microsoft.com/office/drawing/2014/main" id="{72FEC449-1B88-4A6D-AB31-941DA8EE5CA7}"/>
              </a:ext>
            </a:extLst>
          </p:cNvPr>
          <p:cNvSpPr/>
          <p:nvPr/>
        </p:nvSpPr>
        <p:spPr>
          <a:xfrm flipH="1">
            <a:off x="599252" y="2883892"/>
            <a:ext cx="235095" cy="429805"/>
          </a:xfrm>
          <a:custGeom>
            <a:avLst/>
            <a:gdLst>
              <a:gd name="connsiteX0" fmla="*/ 235095 w 235095"/>
              <a:gd name="connsiteY0" fmla="*/ 429805 h 429805"/>
              <a:gd name="connsiteX1" fmla="*/ 142960 w 235095"/>
              <a:gd name="connsiteY1" fmla="*/ 109986 h 429805"/>
              <a:gd name="connsiteX2" fmla="*/ 160155 w 235095"/>
              <a:gd name="connsiteY2" fmla="*/ 102863 h 429805"/>
              <a:gd name="connsiteX3" fmla="*/ 177804 w 235095"/>
              <a:gd name="connsiteY3" fmla="*/ 60256 h 429805"/>
              <a:gd name="connsiteX4" fmla="*/ 117548 w 235095"/>
              <a:gd name="connsiteY4" fmla="*/ 0 h 429805"/>
              <a:gd name="connsiteX5" fmla="*/ 57292 w 235095"/>
              <a:gd name="connsiteY5" fmla="*/ 60256 h 429805"/>
              <a:gd name="connsiteX6" fmla="*/ 74941 w 235095"/>
              <a:gd name="connsiteY6" fmla="*/ 102863 h 429805"/>
              <a:gd name="connsiteX7" fmla="*/ 92135 w 235095"/>
              <a:gd name="connsiteY7" fmla="*/ 109985 h 429805"/>
              <a:gd name="connsiteX8" fmla="*/ 0 w 235095"/>
              <a:gd name="connsiteY8" fmla="*/ 429805 h 429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095" h="429805">
                <a:moveTo>
                  <a:pt x="235095" y="429805"/>
                </a:moveTo>
                <a:lnTo>
                  <a:pt x="142960" y="109986"/>
                </a:lnTo>
                <a:lnTo>
                  <a:pt x="160155" y="102863"/>
                </a:lnTo>
                <a:cubicBezTo>
                  <a:pt x="171060" y="91959"/>
                  <a:pt x="177804" y="76895"/>
                  <a:pt x="177804" y="60256"/>
                </a:cubicBezTo>
                <a:cubicBezTo>
                  <a:pt x="177804" y="26978"/>
                  <a:pt x="150826" y="0"/>
                  <a:pt x="117548" y="0"/>
                </a:cubicBezTo>
                <a:cubicBezTo>
                  <a:pt x="84270" y="0"/>
                  <a:pt x="57292" y="26978"/>
                  <a:pt x="57292" y="60256"/>
                </a:cubicBezTo>
                <a:cubicBezTo>
                  <a:pt x="57292" y="76895"/>
                  <a:pt x="64037" y="91959"/>
                  <a:pt x="74941" y="102863"/>
                </a:cubicBezTo>
                <a:lnTo>
                  <a:pt x="92135" y="109985"/>
                </a:lnTo>
                <a:lnTo>
                  <a:pt x="0" y="42980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2701"/>
          </a:p>
        </p:txBody>
      </p:sp>
    </p:spTree>
    <p:extLst>
      <p:ext uri="{BB962C8B-B14F-4D97-AF65-F5344CB8AC3E}">
        <p14:creationId xmlns:p14="http://schemas.microsoft.com/office/powerpoint/2010/main" val="3979649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Zástupný symbol pro obrázek 16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0604" r="10604"/>
          <a:stretch>
            <a:fillRect/>
          </a:stretch>
        </p:blipFill>
        <p:spPr>
          <a:xfrm>
            <a:off x="8994610" y="3183514"/>
            <a:ext cx="2849697" cy="313372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E8D77F2-5569-4C7A-BFCC-D3B9DC47C8C6}"/>
              </a:ext>
            </a:extLst>
          </p:cNvPr>
          <p:cNvSpPr txBox="1"/>
          <p:nvPr/>
        </p:nvSpPr>
        <p:spPr>
          <a:xfrm>
            <a:off x="679577" y="1218335"/>
            <a:ext cx="11111967" cy="124649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cs-CZ" altLang="ko-KR" sz="2500" b="1" dirty="0" smtClean="0">
                <a:solidFill>
                  <a:schemeClr val="bg1"/>
                </a:solidFill>
              </a:rPr>
              <a:t>  </a:t>
            </a:r>
            <a:r>
              <a:rPr lang="cs-CZ" altLang="ko-KR" sz="2500" b="1" dirty="0" smtClean="0">
                <a:solidFill>
                  <a:schemeClr val="bg1"/>
                </a:solidFill>
              </a:rPr>
              <a:t>                                              Učíme </a:t>
            </a:r>
            <a:r>
              <a:rPr lang="cs-CZ" altLang="ko-KR" sz="2500" b="1" dirty="0" smtClean="0">
                <a:solidFill>
                  <a:schemeClr val="bg1"/>
                </a:solidFill>
              </a:rPr>
              <a:t>i v</a:t>
            </a:r>
            <a:r>
              <a:rPr lang="en-US" altLang="ko-KR" sz="2500" b="1" dirty="0" smtClean="0">
                <a:solidFill>
                  <a:schemeClr val="bg1"/>
                </a:solidFill>
              </a:rPr>
              <a:t> </a:t>
            </a:r>
            <a:r>
              <a:rPr lang="cs-CZ" altLang="ko-KR" sz="2500" b="1" dirty="0" smtClean="0">
                <a:solidFill>
                  <a:schemeClr val="bg1"/>
                </a:solidFill>
              </a:rPr>
              <a:t>GOOGLE</a:t>
            </a:r>
            <a:r>
              <a:rPr lang="en-US" altLang="ko-KR" sz="2500" b="1" dirty="0" smtClean="0">
                <a:solidFill>
                  <a:schemeClr val="bg1"/>
                </a:solidFill>
              </a:rPr>
              <a:t> </a:t>
            </a:r>
            <a:r>
              <a:rPr lang="cs-CZ" altLang="ko-KR" sz="2500" b="1" dirty="0" smtClean="0">
                <a:solidFill>
                  <a:schemeClr val="bg1"/>
                </a:solidFill>
              </a:rPr>
              <a:t>CLASSROOM, </a:t>
            </a:r>
          </a:p>
          <a:p>
            <a:r>
              <a:rPr lang="cs-CZ" altLang="ko-KR" sz="2500" b="1" dirty="0" smtClean="0">
                <a:solidFill>
                  <a:schemeClr val="bg1"/>
                </a:solidFill>
              </a:rPr>
              <a:t>               </a:t>
            </a:r>
            <a:r>
              <a:rPr lang="cs-CZ" altLang="ko-KR" sz="2500" b="1" dirty="0" smtClean="0">
                <a:solidFill>
                  <a:schemeClr val="bg1"/>
                </a:solidFill>
              </a:rPr>
              <a:t>           komunikujeme </a:t>
            </a:r>
            <a:r>
              <a:rPr lang="cs-CZ" altLang="ko-KR" sz="2500" b="1" dirty="0" smtClean="0">
                <a:solidFill>
                  <a:schemeClr val="bg1"/>
                </a:solidFill>
              </a:rPr>
              <a:t>přes program BAKALÁŘ  a MESSENGER, </a:t>
            </a:r>
          </a:p>
          <a:p>
            <a:r>
              <a:rPr lang="cs-CZ" altLang="ko-KR" sz="2500" b="1" dirty="0" smtClean="0">
                <a:solidFill>
                  <a:schemeClr val="bg1"/>
                </a:solidFill>
              </a:rPr>
              <a:t>                                                využíváme různé VÝUKOVÉ PROGRAMY.</a:t>
            </a:r>
            <a:endParaRPr lang="en-US" altLang="ko-KR" sz="2000" b="1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D6A4B0-2ED3-4B08-A4DD-284EA7777648}"/>
              </a:ext>
            </a:extLst>
          </p:cNvPr>
          <p:cNvSpPr txBox="1"/>
          <p:nvPr/>
        </p:nvSpPr>
        <p:spPr>
          <a:xfrm>
            <a:off x="0" y="66065"/>
            <a:ext cx="12192000" cy="1077218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spAutoFit/>
          </a:bodyPr>
          <a:lstStyle/>
          <a:p>
            <a:r>
              <a:rPr lang="cs-CZ" altLang="ko-KR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rPr>
              <a:t>                       </a:t>
            </a:r>
            <a:r>
              <a:rPr lang="cs-CZ" altLang="ko-KR" sz="4400" b="1" dirty="0" smtClean="0">
                <a:solidFill>
                  <a:srgbClr val="FF0000"/>
                </a:solidFill>
                <a:latin typeface="+mj-lt"/>
                <a:cs typeface="Arial" pitchFamily="34" charset="0"/>
              </a:rPr>
              <a:t>V</a:t>
            </a:r>
            <a:r>
              <a:rPr lang="cs-CZ" altLang="ko-KR" sz="44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ÝUKA </a:t>
            </a:r>
            <a:r>
              <a:rPr lang="cs-CZ" altLang="ko-KR" sz="44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I  </a:t>
            </a:r>
            <a:r>
              <a:rPr lang="cs-CZ" altLang="ko-KR" sz="4400" b="1" dirty="0" smtClean="0">
                <a:solidFill>
                  <a:srgbClr val="FF0000"/>
                </a:solidFill>
                <a:latin typeface="+mj-lt"/>
                <a:cs typeface="Arial" pitchFamily="34" charset="0"/>
              </a:rPr>
              <a:t>O</a:t>
            </a:r>
            <a:r>
              <a:rPr lang="cs-CZ" altLang="ko-KR" sz="44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NLINE</a:t>
            </a:r>
            <a:r>
              <a:rPr lang="cs-CZ" altLang="ko-KR" sz="4400" b="1" dirty="0" smtClean="0">
                <a:solidFill>
                  <a:srgbClr val="FF0000"/>
                </a:solidFill>
                <a:latin typeface="+mj-lt"/>
                <a:cs typeface="Arial" pitchFamily="34" charset="0"/>
              </a:rPr>
              <a:t>!</a:t>
            </a:r>
            <a:r>
              <a:rPr lang="cs-CZ" altLang="ko-KR" sz="44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</a:p>
          <a:p>
            <a:r>
              <a:rPr lang="cs-CZ" altLang="ko-KR" sz="2000" b="1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Nemusíš se bát, o žádné materiály nepřijdeš, ani pokud budeš ve škole z důvodu nemoci chybět </a:t>
            </a:r>
            <a:r>
              <a:rPr lang="cs-CZ" altLang="ko-KR" sz="2000" b="1" dirty="0" smtClean="0">
                <a:solidFill>
                  <a:schemeClr val="bg1"/>
                </a:solidFill>
                <a:latin typeface="+mj-lt"/>
                <a:cs typeface="Arial" pitchFamily="34" charset="0"/>
                <a:sym typeface="Wingdings" panose="05000000000000000000" pitchFamily="2" charset="2"/>
              </a:rPr>
              <a:t></a:t>
            </a:r>
            <a:endParaRPr lang="en-US" altLang="ko-KR" sz="20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499535">
            <a:off x="7280897" y="3074768"/>
            <a:ext cx="1710391" cy="119144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1" name="Obrázek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342855">
            <a:off x="6917986" y="4062584"/>
            <a:ext cx="2066872" cy="207378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29" name="Group 3">
            <a:extLst>
              <a:ext uri="{FF2B5EF4-FFF2-40B4-BE49-F238E27FC236}">
                <a16:creationId xmlns:a16="http://schemas.microsoft.com/office/drawing/2014/main" id="{05CFB8BC-7634-40A6-8E21-4A65FF3C97A5}"/>
              </a:ext>
            </a:extLst>
          </p:cNvPr>
          <p:cNvGrpSpPr/>
          <p:nvPr/>
        </p:nvGrpSpPr>
        <p:grpSpPr>
          <a:xfrm>
            <a:off x="228665" y="67918"/>
            <a:ext cx="1102324" cy="580031"/>
            <a:chOff x="1525348" y="1579815"/>
            <a:chExt cx="6070988" cy="2761700"/>
          </a:xfrm>
        </p:grpSpPr>
        <p:sp>
          <p:nvSpPr>
            <p:cNvPr id="30" name="Rectangle 5">
              <a:extLst>
                <a:ext uri="{FF2B5EF4-FFF2-40B4-BE49-F238E27FC236}">
                  <a16:creationId xmlns:a16="http://schemas.microsoft.com/office/drawing/2014/main" id="{3F197747-1FFA-4951-9C67-F7B85727AE9D}"/>
                </a:ext>
              </a:extLst>
            </p:cNvPr>
            <p:cNvSpPr/>
            <p:nvPr/>
          </p:nvSpPr>
          <p:spPr>
            <a:xfrm>
              <a:off x="3268739" y="2309740"/>
              <a:ext cx="2598977" cy="2031775"/>
            </a:xfrm>
            <a:custGeom>
              <a:avLst/>
              <a:gdLst/>
              <a:ahLst/>
              <a:cxnLst/>
              <a:rect l="l" t="t" r="r" b="b"/>
              <a:pathLst>
                <a:path w="2897024" h="2264776">
                  <a:moveTo>
                    <a:pt x="0" y="0"/>
                  </a:moveTo>
                  <a:lnTo>
                    <a:pt x="2897024" y="0"/>
                  </a:lnTo>
                  <a:lnTo>
                    <a:pt x="2897024" y="1891127"/>
                  </a:lnTo>
                  <a:cubicBezTo>
                    <a:pt x="2802822" y="1872712"/>
                    <a:pt x="2705549" y="1863893"/>
                    <a:pt x="2606215" y="1863893"/>
                  </a:cubicBezTo>
                  <a:cubicBezTo>
                    <a:pt x="2195568" y="1863893"/>
                    <a:pt x="1820122" y="2014603"/>
                    <a:pt x="1533076" y="2264776"/>
                  </a:cubicBezTo>
                  <a:cubicBezTo>
                    <a:pt x="1247202" y="2014157"/>
                    <a:pt x="872259" y="1863893"/>
                    <a:pt x="462219" y="1863893"/>
                  </a:cubicBezTo>
                  <a:cubicBezTo>
                    <a:pt x="301614" y="1863893"/>
                    <a:pt x="146393" y="1886946"/>
                    <a:pt x="0" y="1931001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1" name="Rectangle 5">
              <a:extLst>
                <a:ext uri="{FF2B5EF4-FFF2-40B4-BE49-F238E27FC236}">
                  <a16:creationId xmlns:a16="http://schemas.microsoft.com/office/drawing/2014/main" id="{67B925DC-A1B6-4026-9FDE-B7B9E17B28DA}"/>
                </a:ext>
              </a:extLst>
            </p:cNvPr>
            <p:cNvSpPr/>
            <p:nvPr/>
          </p:nvSpPr>
          <p:spPr>
            <a:xfrm>
              <a:off x="3268739" y="2704966"/>
              <a:ext cx="2598977" cy="977877"/>
            </a:xfrm>
            <a:custGeom>
              <a:avLst/>
              <a:gdLst/>
              <a:ahLst/>
              <a:cxnLst/>
              <a:rect l="l" t="t" r="r" b="b"/>
              <a:pathLst>
                <a:path w="648072" h="243840">
                  <a:moveTo>
                    <a:pt x="0" y="0"/>
                  </a:moveTo>
                  <a:lnTo>
                    <a:pt x="648072" y="0"/>
                  </a:lnTo>
                  <a:lnTo>
                    <a:pt x="648072" y="146327"/>
                  </a:lnTo>
                  <a:lnTo>
                    <a:pt x="359596" y="243840"/>
                  </a:lnTo>
                  <a:lnTo>
                    <a:pt x="0" y="128585"/>
                  </a:ln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2" name="Freeform 22">
              <a:extLst>
                <a:ext uri="{FF2B5EF4-FFF2-40B4-BE49-F238E27FC236}">
                  <a16:creationId xmlns:a16="http://schemas.microsoft.com/office/drawing/2014/main" id="{ACAEAF0C-9735-4049-93BE-2D4251FFEE75}"/>
                </a:ext>
              </a:extLst>
            </p:cNvPr>
            <p:cNvSpPr/>
            <p:nvPr/>
          </p:nvSpPr>
          <p:spPr>
            <a:xfrm>
              <a:off x="1525348" y="1579815"/>
              <a:ext cx="6070988" cy="1788714"/>
            </a:xfrm>
            <a:custGeom>
              <a:avLst/>
              <a:gdLst>
                <a:gd name="connsiteX0" fmla="*/ 762000 w 1513840"/>
                <a:gd name="connsiteY0" fmla="*/ 0 h 487680"/>
                <a:gd name="connsiteX1" fmla="*/ 0 w 1513840"/>
                <a:gd name="connsiteY1" fmla="*/ 233680 h 487680"/>
                <a:gd name="connsiteX2" fmla="*/ 792480 w 1513840"/>
                <a:gd name="connsiteY2" fmla="*/ 487680 h 487680"/>
                <a:gd name="connsiteX3" fmla="*/ 1513840 w 1513840"/>
                <a:gd name="connsiteY3" fmla="*/ 243840 h 487680"/>
                <a:gd name="connsiteX4" fmla="*/ 762000 w 1513840"/>
                <a:gd name="connsiteY4" fmla="*/ 0 h 487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3840" h="487680">
                  <a:moveTo>
                    <a:pt x="762000" y="0"/>
                  </a:moveTo>
                  <a:lnTo>
                    <a:pt x="0" y="233680"/>
                  </a:lnTo>
                  <a:lnTo>
                    <a:pt x="792480" y="487680"/>
                  </a:lnTo>
                  <a:lnTo>
                    <a:pt x="1513840" y="243840"/>
                  </a:lnTo>
                  <a:lnTo>
                    <a:pt x="7620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cxnSp>
          <p:nvCxnSpPr>
            <p:cNvPr id="33" name="Straight Connector 7">
              <a:extLst>
                <a:ext uri="{FF2B5EF4-FFF2-40B4-BE49-F238E27FC236}">
                  <a16:creationId xmlns:a16="http://schemas.microsoft.com/office/drawing/2014/main" id="{54D5F73C-E144-4D88-A35C-AB1F6FFBB8A2}"/>
                </a:ext>
              </a:extLst>
            </p:cNvPr>
            <p:cNvCxnSpPr/>
            <p:nvPr/>
          </p:nvCxnSpPr>
          <p:spPr>
            <a:xfrm>
              <a:off x="4662703" y="2187506"/>
              <a:ext cx="1586226" cy="614736"/>
            </a:xfrm>
            <a:prstGeom prst="line">
              <a:avLst/>
            </a:prstGeom>
            <a:solidFill>
              <a:schemeClr val="accent4"/>
            </a:solidFill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8">
              <a:extLst>
                <a:ext uri="{FF2B5EF4-FFF2-40B4-BE49-F238E27FC236}">
                  <a16:creationId xmlns:a16="http://schemas.microsoft.com/office/drawing/2014/main" id="{BFF86FD1-A86E-404B-ACFC-1275D4AF304E}"/>
                </a:ext>
              </a:extLst>
            </p:cNvPr>
            <p:cNvCxnSpPr/>
            <p:nvPr/>
          </p:nvCxnSpPr>
          <p:spPr>
            <a:xfrm>
              <a:off x="6248932" y="2802241"/>
              <a:ext cx="0" cy="1010602"/>
            </a:xfrm>
            <a:prstGeom prst="line">
              <a:avLst/>
            </a:prstGeom>
            <a:solidFill>
              <a:schemeClr val="accent4"/>
            </a:solidFill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Isosceles Triangle 9">
              <a:extLst>
                <a:ext uri="{FF2B5EF4-FFF2-40B4-BE49-F238E27FC236}">
                  <a16:creationId xmlns:a16="http://schemas.microsoft.com/office/drawing/2014/main" id="{A73F239D-1463-4B31-91C5-8B8702E49E6A}"/>
                </a:ext>
              </a:extLst>
            </p:cNvPr>
            <p:cNvSpPr/>
            <p:nvPr/>
          </p:nvSpPr>
          <p:spPr>
            <a:xfrm>
              <a:off x="6018666" y="3406130"/>
              <a:ext cx="460523" cy="920944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6" name="Oval 10">
              <a:extLst>
                <a:ext uri="{FF2B5EF4-FFF2-40B4-BE49-F238E27FC236}">
                  <a16:creationId xmlns:a16="http://schemas.microsoft.com/office/drawing/2014/main" id="{1E28AEDB-F448-4001-89D6-B8D94437EF6A}"/>
                </a:ext>
              </a:extLst>
            </p:cNvPr>
            <p:cNvSpPr/>
            <p:nvPr/>
          </p:nvSpPr>
          <p:spPr>
            <a:xfrm>
              <a:off x="6122007" y="3356991"/>
              <a:ext cx="236068" cy="27199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</p:grpSp>
      <p:cxnSp>
        <p:nvCxnSpPr>
          <p:cNvPr id="18" name="Straight Connector 45">
            <a:extLst>
              <a:ext uri="{FF2B5EF4-FFF2-40B4-BE49-F238E27FC236}">
                <a16:creationId xmlns:a16="http://schemas.microsoft.com/office/drawing/2014/main" id="{5D8868CC-DBF1-4BBA-B2B6-435B2C4AB141}"/>
              </a:ext>
            </a:extLst>
          </p:cNvPr>
          <p:cNvCxnSpPr>
            <a:cxnSpLocks/>
          </p:cNvCxnSpPr>
          <p:nvPr/>
        </p:nvCxnSpPr>
        <p:spPr>
          <a:xfrm flipH="1" flipV="1">
            <a:off x="228665" y="6629301"/>
            <a:ext cx="11821095" cy="51954"/>
          </a:xfrm>
          <a:prstGeom prst="line">
            <a:avLst/>
          </a:prstGeom>
          <a:solidFill>
            <a:schemeClr val="accent4"/>
          </a:solidFill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56">
            <a:extLst>
              <a:ext uri="{FF2B5EF4-FFF2-40B4-BE49-F238E27FC236}">
                <a16:creationId xmlns:a16="http://schemas.microsoft.com/office/drawing/2014/main" id="{3249D88A-9C39-4C00-B90A-4806B6B00545}"/>
              </a:ext>
            </a:extLst>
          </p:cNvPr>
          <p:cNvCxnSpPr>
            <a:cxnSpLocks/>
          </p:cNvCxnSpPr>
          <p:nvPr/>
        </p:nvCxnSpPr>
        <p:spPr>
          <a:xfrm>
            <a:off x="12049760" y="254827"/>
            <a:ext cx="0" cy="6376772"/>
          </a:xfrm>
          <a:prstGeom prst="line">
            <a:avLst/>
          </a:prstGeom>
          <a:solidFill>
            <a:schemeClr val="accent4"/>
          </a:solidFill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56">
            <a:extLst>
              <a:ext uri="{FF2B5EF4-FFF2-40B4-BE49-F238E27FC236}">
                <a16:creationId xmlns:a16="http://schemas.microsoft.com/office/drawing/2014/main" id="{3249D88A-9C39-4C00-B90A-4806B6B00545}"/>
              </a:ext>
            </a:extLst>
          </p:cNvPr>
          <p:cNvCxnSpPr>
            <a:cxnSpLocks/>
          </p:cNvCxnSpPr>
          <p:nvPr/>
        </p:nvCxnSpPr>
        <p:spPr>
          <a:xfrm flipH="1">
            <a:off x="221045" y="421655"/>
            <a:ext cx="7620" cy="6259347"/>
          </a:xfrm>
          <a:prstGeom prst="line">
            <a:avLst/>
          </a:prstGeom>
          <a:solidFill>
            <a:schemeClr val="accent4"/>
          </a:solidFill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39">
            <a:extLst>
              <a:ext uri="{FF2B5EF4-FFF2-40B4-BE49-F238E27FC236}">
                <a16:creationId xmlns:a16="http://schemas.microsoft.com/office/drawing/2014/main" id="{BD223A0A-28A7-4390-BE61-0FC043A7C4F3}"/>
              </a:ext>
            </a:extLst>
          </p:cNvPr>
          <p:cNvCxnSpPr>
            <a:cxnSpLocks/>
          </p:cNvCxnSpPr>
          <p:nvPr/>
        </p:nvCxnSpPr>
        <p:spPr>
          <a:xfrm flipH="1">
            <a:off x="184185" y="186804"/>
            <a:ext cx="586729" cy="234851"/>
          </a:xfrm>
          <a:prstGeom prst="line">
            <a:avLst/>
          </a:prstGeom>
          <a:solidFill>
            <a:schemeClr val="accent4"/>
          </a:solidFill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42">
            <a:extLst>
              <a:ext uri="{FF2B5EF4-FFF2-40B4-BE49-F238E27FC236}">
                <a16:creationId xmlns:a16="http://schemas.microsoft.com/office/drawing/2014/main" id="{D5B50F87-B224-4D7B-9BE1-81DCAA02EFFF}"/>
              </a:ext>
            </a:extLst>
          </p:cNvPr>
          <p:cNvCxnSpPr>
            <a:cxnSpLocks/>
          </p:cNvCxnSpPr>
          <p:nvPr/>
        </p:nvCxnSpPr>
        <p:spPr>
          <a:xfrm flipH="1">
            <a:off x="9794240" y="304229"/>
            <a:ext cx="2188802" cy="0"/>
          </a:xfrm>
          <a:prstGeom prst="line">
            <a:avLst/>
          </a:prstGeom>
          <a:solidFill>
            <a:schemeClr val="accent4"/>
          </a:solidFill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2">
            <a:extLst>
              <a:ext uri="{FF2B5EF4-FFF2-40B4-BE49-F238E27FC236}">
                <a16:creationId xmlns:a16="http://schemas.microsoft.com/office/drawing/2014/main" id="{77CBAB3C-9478-48C6-8258-0FAF97C497D6}"/>
              </a:ext>
            </a:extLst>
          </p:cNvPr>
          <p:cNvCxnSpPr>
            <a:cxnSpLocks/>
          </p:cNvCxnSpPr>
          <p:nvPr/>
        </p:nvCxnSpPr>
        <p:spPr>
          <a:xfrm>
            <a:off x="9794240" y="251480"/>
            <a:ext cx="0" cy="393436"/>
          </a:xfrm>
          <a:prstGeom prst="line">
            <a:avLst/>
          </a:prstGeom>
          <a:solidFill>
            <a:schemeClr val="accent4"/>
          </a:solidFill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Freeform: Shape 57">
            <a:extLst>
              <a:ext uri="{FF2B5EF4-FFF2-40B4-BE49-F238E27FC236}">
                <a16:creationId xmlns:a16="http://schemas.microsoft.com/office/drawing/2014/main" id="{72FEC449-1B88-4A6D-AB31-941DA8EE5CA7}"/>
              </a:ext>
            </a:extLst>
          </p:cNvPr>
          <p:cNvSpPr/>
          <p:nvPr/>
        </p:nvSpPr>
        <p:spPr>
          <a:xfrm flipH="1">
            <a:off x="9694826" y="523136"/>
            <a:ext cx="198828" cy="243560"/>
          </a:xfrm>
          <a:custGeom>
            <a:avLst/>
            <a:gdLst>
              <a:gd name="connsiteX0" fmla="*/ 235095 w 235095"/>
              <a:gd name="connsiteY0" fmla="*/ 429805 h 429805"/>
              <a:gd name="connsiteX1" fmla="*/ 142960 w 235095"/>
              <a:gd name="connsiteY1" fmla="*/ 109986 h 429805"/>
              <a:gd name="connsiteX2" fmla="*/ 160155 w 235095"/>
              <a:gd name="connsiteY2" fmla="*/ 102863 h 429805"/>
              <a:gd name="connsiteX3" fmla="*/ 177804 w 235095"/>
              <a:gd name="connsiteY3" fmla="*/ 60256 h 429805"/>
              <a:gd name="connsiteX4" fmla="*/ 117548 w 235095"/>
              <a:gd name="connsiteY4" fmla="*/ 0 h 429805"/>
              <a:gd name="connsiteX5" fmla="*/ 57292 w 235095"/>
              <a:gd name="connsiteY5" fmla="*/ 60256 h 429805"/>
              <a:gd name="connsiteX6" fmla="*/ 74941 w 235095"/>
              <a:gd name="connsiteY6" fmla="*/ 102863 h 429805"/>
              <a:gd name="connsiteX7" fmla="*/ 92135 w 235095"/>
              <a:gd name="connsiteY7" fmla="*/ 109985 h 429805"/>
              <a:gd name="connsiteX8" fmla="*/ 0 w 235095"/>
              <a:gd name="connsiteY8" fmla="*/ 429805 h 429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095" h="429805">
                <a:moveTo>
                  <a:pt x="235095" y="429805"/>
                </a:moveTo>
                <a:lnTo>
                  <a:pt x="142960" y="109986"/>
                </a:lnTo>
                <a:lnTo>
                  <a:pt x="160155" y="102863"/>
                </a:lnTo>
                <a:cubicBezTo>
                  <a:pt x="171060" y="91959"/>
                  <a:pt x="177804" y="76895"/>
                  <a:pt x="177804" y="60256"/>
                </a:cubicBezTo>
                <a:cubicBezTo>
                  <a:pt x="177804" y="26978"/>
                  <a:pt x="150826" y="0"/>
                  <a:pt x="117548" y="0"/>
                </a:cubicBezTo>
                <a:cubicBezTo>
                  <a:pt x="84270" y="0"/>
                  <a:pt x="57292" y="26978"/>
                  <a:pt x="57292" y="60256"/>
                </a:cubicBezTo>
                <a:cubicBezTo>
                  <a:pt x="57292" y="76895"/>
                  <a:pt x="64037" y="91959"/>
                  <a:pt x="74941" y="102863"/>
                </a:cubicBezTo>
                <a:lnTo>
                  <a:pt x="92135" y="109985"/>
                </a:lnTo>
                <a:lnTo>
                  <a:pt x="0" y="42980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2701"/>
          </a:p>
        </p:txBody>
      </p:sp>
      <p:pic>
        <p:nvPicPr>
          <p:cNvPr id="2050" name="Picture 2" descr="Bakaláři - mobilní aplikace pro studenty a rodiče | Bakaláři - mobilní  aplikace | Soukromá střední škola výpočetní techniky Prah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734" y="2539882"/>
            <a:ext cx="1840263" cy="3278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opis není dostupný.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09" y="1177701"/>
            <a:ext cx="2358982" cy="5259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gistrovali jste se na Messenger bez Facebook účtu? Teď už to nepůjde"/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308" y="5137178"/>
            <a:ext cx="2029507" cy="1336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4288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CDBDAD4A-5200-468A-9C96-64EF59D383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8586" y="136425"/>
            <a:ext cx="5083626" cy="609710"/>
          </a:xfrm>
        </p:spPr>
        <p:txBody>
          <a:bodyPr/>
          <a:lstStyle/>
          <a:p>
            <a:r>
              <a:rPr lang="cs-CZ" sz="3000" b="1" dirty="0" smtClean="0"/>
              <a:t>Zaměření  výuky na: </a:t>
            </a:r>
            <a:endParaRPr lang="en-US" sz="3000" b="1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012EEB1-13C3-40C5-8BDE-72D7A27779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2019" y="990587"/>
            <a:ext cx="5083626" cy="288032"/>
          </a:xfrm>
        </p:spPr>
        <p:txBody>
          <a:bodyPr/>
          <a:lstStyle/>
          <a:p>
            <a:r>
              <a:rPr lang="cs-CZ" sz="3800" b="1" dirty="0" smtClean="0"/>
              <a:t>PROVOZ KUCHYNĚ</a:t>
            </a:r>
            <a:endParaRPr lang="cs-CZ" sz="3800" b="1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4700805-362B-4F3C-858E-D229D2F1BC4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203" y="236182"/>
            <a:ext cx="6301493" cy="312995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9" name="그룹 119">
            <a:extLst>
              <a:ext uri="{FF2B5EF4-FFF2-40B4-BE49-F238E27FC236}">
                <a16:creationId xmlns:a16="http://schemas.microsoft.com/office/drawing/2014/main" id="{CBF49B61-3909-4D4C-A89E-746D31EDC4A6}"/>
              </a:ext>
            </a:extLst>
          </p:cNvPr>
          <p:cNvGrpSpPr/>
          <p:nvPr/>
        </p:nvGrpSpPr>
        <p:grpSpPr>
          <a:xfrm rot="5400000">
            <a:off x="3975151" y="5289586"/>
            <a:ext cx="409995" cy="1531197"/>
            <a:chOff x="4241914" y="2176670"/>
            <a:chExt cx="1118390" cy="5010230"/>
          </a:xfrm>
          <a:solidFill>
            <a:schemeClr val="accent4"/>
          </a:solidFill>
          <a:effectLst/>
        </p:grpSpPr>
        <p:sp>
          <p:nvSpPr>
            <p:cNvPr id="10" name="타원 55">
              <a:extLst>
                <a:ext uri="{FF2B5EF4-FFF2-40B4-BE49-F238E27FC236}">
                  <a16:creationId xmlns:a16="http://schemas.microsoft.com/office/drawing/2014/main" id="{0AF3D655-F146-4D7C-8AFD-75A260E5CC20}"/>
                </a:ext>
              </a:extLst>
            </p:cNvPr>
            <p:cNvSpPr/>
            <p:nvPr/>
          </p:nvSpPr>
          <p:spPr>
            <a:xfrm>
              <a:off x="4241914" y="2176670"/>
              <a:ext cx="1118390" cy="1811875"/>
            </a:xfrm>
            <a:custGeom>
              <a:avLst/>
              <a:gdLst>
                <a:gd name="connsiteX0" fmla="*/ 0 w 1173877"/>
                <a:gd name="connsiteY0" fmla="*/ 586939 h 1173877"/>
                <a:gd name="connsiteX1" fmla="*/ 586939 w 1173877"/>
                <a:gd name="connsiteY1" fmla="*/ 0 h 1173877"/>
                <a:gd name="connsiteX2" fmla="*/ 1173878 w 1173877"/>
                <a:gd name="connsiteY2" fmla="*/ 586939 h 1173877"/>
                <a:gd name="connsiteX3" fmla="*/ 586939 w 1173877"/>
                <a:gd name="connsiteY3" fmla="*/ 1173878 h 1173877"/>
                <a:gd name="connsiteX4" fmla="*/ 0 w 1173877"/>
                <a:gd name="connsiteY4" fmla="*/ 586939 h 1173877"/>
                <a:gd name="connsiteX0" fmla="*/ 41 w 1173919"/>
                <a:gd name="connsiteY0" fmla="*/ 932720 h 1519659"/>
                <a:gd name="connsiteX1" fmla="*/ 610033 w 1173919"/>
                <a:gd name="connsiteY1" fmla="*/ 0 h 1519659"/>
                <a:gd name="connsiteX2" fmla="*/ 1173919 w 1173919"/>
                <a:gd name="connsiteY2" fmla="*/ 932720 h 1519659"/>
                <a:gd name="connsiteX3" fmla="*/ 586980 w 1173919"/>
                <a:gd name="connsiteY3" fmla="*/ 1519659 h 1519659"/>
                <a:gd name="connsiteX4" fmla="*/ 41 w 1173919"/>
                <a:gd name="connsiteY4" fmla="*/ 932720 h 1519659"/>
                <a:gd name="connsiteX0" fmla="*/ 74 w 1173952"/>
                <a:gd name="connsiteY0" fmla="*/ 932720 h 1842389"/>
                <a:gd name="connsiteX1" fmla="*/ 610066 w 1173952"/>
                <a:gd name="connsiteY1" fmla="*/ 0 h 1842389"/>
                <a:gd name="connsiteX2" fmla="*/ 1173952 w 1173952"/>
                <a:gd name="connsiteY2" fmla="*/ 932720 h 1842389"/>
                <a:gd name="connsiteX3" fmla="*/ 579329 w 1173952"/>
                <a:gd name="connsiteY3" fmla="*/ 1842389 h 1842389"/>
                <a:gd name="connsiteX4" fmla="*/ 74 w 1173952"/>
                <a:gd name="connsiteY4" fmla="*/ 932720 h 1842389"/>
                <a:gd name="connsiteX0" fmla="*/ 17 w 1173895"/>
                <a:gd name="connsiteY0" fmla="*/ 932720 h 1842389"/>
                <a:gd name="connsiteX1" fmla="*/ 610009 w 1173895"/>
                <a:gd name="connsiteY1" fmla="*/ 0 h 1842389"/>
                <a:gd name="connsiteX2" fmla="*/ 1173895 w 1173895"/>
                <a:gd name="connsiteY2" fmla="*/ 932720 h 1842389"/>
                <a:gd name="connsiteX3" fmla="*/ 579272 w 1173895"/>
                <a:gd name="connsiteY3" fmla="*/ 1842389 h 1842389"/>
                <a:gd name="connsiteX4" fmla="*/ 17 w 1173895"/>
                <a:gd name="connsiteY4" fmla="*/ 932720 h 1842389"/>
                <a:gd name="connsiteX0" fmla="*/ 756 w 1174634"/>
                <a:gd name="connsiteY0" fmla="*/ 932720 h 1842389"/>
                <a:gd name="connsiteX1" fmla="*/ 610748 w 1174634"/>
                <a:gd name="connsiteY1" fmla="*/ 0 h 1842389"/>
                <a:gd name="connsiteX2" fmla="*/ 1174634 w 1174634"/>
                <a:gd name="connsiteY2" fmla="*/ 932720 h 1842389"/>
                <a:gd name="connsiteX3" fmla="*/ 580011 w 1174634"/>
                <a:gd name="connsiteY3" fmla="*/ 1842389 h 1842389"/>
                <a:gd name="connsiteX4" fmla="*/ 756 w 1174634"/>
                <a:gd name="connsiteY4" fmla="*/ 932720 h 1842389"/>
                <a:gd name="connsiteX0" fmla="*/ 756 w 1174634"/>
                <a:gd name="connsiteY0" fmla="*/ 932720 h 1842389"/>
                <a:gd name="connsiteX1" fmla="*/ 610748 w 1174634"/>
                <a:gd name="connsiteY1" fmla="*/ 0 h 1842389"/>
                <a:gd name="connsiteX2" fmla="*/ 1174634 w 1174634"/>
                <a:gd name="connsiteY2" fmla="*/ 932720 h 1842389"/>
                <a:gd name="connsiteX3" fmla="*/ 580011 w 1174634"/>
                <a:gd name="connsiteY3" fmla="*/ 1842389 h 1842389"/>
                <a:gd name="connsiteX4" fmla="*/ 756 w 1174634"/>
                <a:gd name="connsiteY4" fmla="*/ 932720 h 1842389"/>
                <a:gd name="connsiteX0" fmla="*/ 542 w 1174420"/>
                <a:gd name="connsiteY0" fmla="*/ 932720 h 1842389"/>
                <a:gd name="connsiteX1" fmla="*/ 610534 w 1174420"/>
                <a:gd name="connsiteY1" fmla="*/ 0 h 1842389"/>
                <a:gd name="connsiteX2" fmla="*/ 1174420 w 1174420"/>
                <a:gd name="connsiteY2" fmla="*/ 932720 h 1842389"/>
                <a:gd name="connsiteX3" fmla="*/ 579797 w 1174420"/>
                <a:gd name="connsiteY3" fmla="*/ 1842389 h 1842389"/>
                <a:gd name="connsiteX4" fmla="*/ 542 w 1174420"/>
                <a:gd name="connsiteY4" fmla="*/ 932720 h 1842389"/>
                <a:gd name="connsiteX0" fmla="*/ 542 w 1174420"/>
                <a:gd name="connsiteY0" fmla="*/ 932720 h 1842389"/>
                <a:gd name="connsiteX1" fmla="*/ 610534 w 1174420"/>
                <a:gd name="connsiteY1" fmla="*/ 0 h 1842389"/>
                <a:gd name="connsiteX2" fmla="*/ 1174420 w 1174420"/>
                <a:gd name="connsiteY2" fmla="*/ 932720 h 1842389"/>
                <a:gd name="connsiteX3" fmla="*/ 579797 w 1174420"/>
                <a:gd name="connsiteY3" fmla="*/ 1842389 h 1842389"/>
                <a:gd name="connsiteX4" fmla="*/ 542 w 1174420"/>
                <a:gd name="connsiteY4" fmla="*/ 932720 h 1842389"/>
                <a:gd name="connsiteX0" fmla="*/ 542 w 1175985"/>
                <a:gd name="connsiteY0" fmla="*/ 932720 h 1842389"/>
                <a:gd name="connsiteX1" fmla="*/ 610534 w 1175985"/>
                <a:gd name="connsiteY1" fmla="*/ 0 h 1842389"/>
                <a:gd name="connsiteX2" fmla="*/ 1174420 w 1175985"/>
                <a:gd name="connsiteY2" fmla="*/ 932720 h 1842389"/>
                <a:gd name="connsiteX3" fmla="*/ 579797 w 1175985"/>
                <a:gd name="connsiteY3" fmla="*/ 1842389 h 1842389"/>
                <a:gd name="connsiteX4" fmla="*/ 542 w 1175985"/>
                <a:gd name="connsiteY4" fmla="*/ 932720 h 1842389"/>
                <a:gd name="connsiteX0" fmla="*/ 542 w 1175985"/>
                <a:gd name="connsiteY0" fmla="*/ 932720 h 1842389"/>
                <a:gd name="connsiteX1" fmla="*/ 610534 w 1175985"/>
                <a:gd name="connsiteY1" fmla="*/ 0 h 1842389"/>
                <a:gd name="connsiteX2" fmla="*/ 1174420 w 1175985"/>
                <a:gd name="connsiteY2" fmla="*/ 932720 h 1842389"/>
                <a:gd name="connsiteX3" fmla="*/ 579797 w 1175985"/>
                <a:gd name="connsiteY3" fmla="*/ 1842389 h 1842389"/>
                <a:gd name="connsiteX4" fmla="*/ 542 w 1175985"/>
                <a:gd name="connsiteY4" fmla="*/ 932720 h 1842389"/>
                <a:gd name="connsiteX0" fmla="*/ 542 w 1174536"/>
                <a:gd name="connsiteY0" fmla="*/ 932720 h 1842389"/>
                <a:gd name="connsiteX1" fmla="*/ 610534 w 1174536"/>
                <a:gd name="connsiteY1" fmla="*/ 0 h 1842389"/>
                <a:gd name="connsiteX2" fmla="*/ 1174420 w 1174536"/>
                <a:gd name="connsiteY2" fmla="*/ 932720 h 1842389"/>
                <a:gd name="connsiteX3" fmla="*/ 579797 w 1174536"/>
                <a:gd name="connsiteY3" fmla="*/ 1842389 h 1842389"/>
                <a:gd name="connsiteX4" fmla="*/ 542 w 1174536"/>
                <a:gd name="connsiteY4" fmla="*/ 932720 h 1842389"/>
                <a:gd name="connsiteX0" fmla="*/ 574 w 1143830"/>
                <a:gd name="connsiteY0" fmla="*/ 932720 h 1842389"/>
                <a:gd name="connsiteX1" fmla="*/ 579830 w 1143830"/>
                <a:gd name="connsiteY1" fmla="*/ 0 h 1842389"/>
                <a:gd name="connsiteX2" fmla="*/ 1143716 w 1143830"/>
                <a:gd name="connsiteY2" fmla="*/ 932720 h 1842389"/>
                <a:gd name="connsiteX3" fmla="*/ 549093 w 1143830"/>
                <a:gd name="connsiteY3" fmla="*/ 1842389 h 1842389"/>
                <a:gd name="connsiteX4" fmla="*/ 574 w 1143830"/>
                <a:gd name="connsiteY4" fmla="*/ 932720 h 1842389"/>
                <a:gd name="connsiteX0" fmla="*/ 574 w 1143830"/>
                <a:gd name="connsiteY0" fmla="*/ 932720 h 1842389"/>
                <a:gd name="connsiteX1" fmla="*/ 579830 w 1143830"/>
                <a:gd name="connsiteY1" fmla="*/ 0 h 1842389"/>
                <a:gd name="connsiteX2" fmla="*/ 1143716 w 1143830"/>
                <a:gd name="connsiteY2" fmla="*/ 932720 h 1842389"/>
                <a:gd name="connsiteX3" fmla="*/ 549093 w 1143830"/>
                <a:gd name="connsiteY3" fmla="*/ 1842389 h 1842389"/>
                <a:gd name="connsiteX4" fmla="*/ 574 w 1143830"/>
                <a:gd name="connsiteY4" fmla="*/ 932720 h 1842389"/>
                <a:gd name="connsiteX0" fmla="*/ 872 w 1144196"/>
                <a:gd name="connsiteY0" fmla="*/ 932720 h 1842389"/>
                <a:gd name="connsiteX1" fmla="*/ 580128 w 1144196"/>
                <a:gd name="connsiteY1" fmla="*/ 0 h 1842389"/>
                <a:gd name="connsiteX2" fmla="*/ 1144014 w 1144196"/>
                <a:gd name="connsiteY2" fmla="*/ 932720 h 1842389"/>
                <a:gd name="connsiteX3" fmla="*/ 549391 w 1144196"/>
                <a:gd name="connsiteY3" fmla="*/ 1842389 h 1842389"/>
                <a:gd name="connsiteX4" fmla="*/ 872 w 1144196"/>
                <a:gd name="connsiteY4" fmla="*/ 932720 h 1842389"/>
                <a:gd name="connsiteX0" fmla="*/ 574 w 1143830"/>
                <a:gd name="connsiteY0" fmla="*/ 932720 h 1842389"/>
                <a:gd name="connsiteX1" fmla="*/ 579830 w 1143830"/>
                <a:gd name="connsiteY1" fmla="*/ 0 h 1842389"/>
                <a:gd name="connsiteX2" fmla="*/ 1143716 w 1143830"/>
                <a:gd name="connsiteY2" fmla="*/ 932720 h 1842389"/>
                <a:gd name="connsiteX3" fmla="*/ 549093 w 1143830"/>
                <a:gd name="connsiteY3" fmla="*/ 1842389 h 1842389"/>
                <a:gd name="connsiteX4" fmla="*/ 574 w 1143830"/>
                <a:gd name="connsiteY4" fmla="*/ 932720 h 1842389"/>
                <a:gd name="connsiteX0" fmla="*/ 574 w 1144158"/>
                <a:gd name="connsiteY0" fmla="*/ 932720 h 1842389"/>
                <a:gd name="connsiteX1" fmla="*/ 579830 w 1144158"/>
                <a:gd name="connsiteY1" fmla="*/ 0 h 1842389"/>
                <a:gd name="connsiteX2" fmla="*/ 1143716 w 1144158"/>
                <a:gd name="connsiteY2" fmla="*/ 932720 h 1842389"/>
                <a:gd name="connsiteX3" fmla="*/ 549093 w 1144158"/>
                <a:gd name="connsiteY3" fmla="*/ 1842389 h 1842389"/>
                <a:gd name="connsiteX4" fmla="*/ 574 w 1144158"/>
                <a:gd name="connsiteY4" fmla="*/ 932720 h 1842389"/>
                <a:gd name="connsiteX0" fmla="*/ 574 w 1144158"/>
                <a:gd name="connsiteY0" fmla="*/ 932720 h 1842389"/>
                <a:gd name="connsiteX1" fmla="*/ 579830 w 1144158"/>
                <a:gd name="connsiteY1" fmla="*/ 0 h 1842389"/>
                <a:gd name="connsiteX2" fmla="*/ 1143716 w 1144158"/>
                <a:gd name="connsiteY2" fmla="*/ 932720 h 1842389"/>
                <a:gd name="connsiteX3" fmla="*/ 549093 w 1144158"/>
                <a:gd name="connsiteY3" fmla="*/ 1842389 h 1842389"/>
                <a:gd name="connsiteX4" fmla="*/ 574 w 1144158"/>
                <a:gd name="connsiteY4" fmla="*/ 932720 h 1842389"/>
                <a:gd name="connsiteX0" fmla="*/ 574 w 1143830"/>
                <a:gd name="connsiteY0" fmla="*/ 932720 h 1842389"/>
                <a:gd name="connsiteX1" fmla="*/ 579830 w 1143830"/>
                <a:gd name="connsiteY1" fmla="*/ 0 h 1842389"/>
                <a:gd name="connsiteX2" fmla="*/ 1143716 w 1143830"/>
                <a:gd name="connsiteY2" fmla="*/ 932720 h 1842389"/>
                <a:gd name="connsiteX3" fmla="*/ 549093 w 1143830"/>
                <a:gd name="connsiteY3" fmla="*/ 1842389 h 1842389"/>
                <a:gd name="connsiteX4" fmla="*/ 574 w 1143830"/>
                <a:gd name="connsiteY4" fmla="*/ 932720 h 1842389"/>
                <a:gd name="connsiteX0" fmla="*/ 573 w 1136147"/>
                <a:gd name="connsiteY0" fmla="*/ 932723 h 1842395"/>
                <a:gd name="connsiteX1" fmla="*/ 579829 w 1136147"/>
                <a:gd name="connsiteY1" fmla="*/ 3 h 1842395"/>
                <a:gd name="connsiteX2" fmla="*/ 1136031 w 1136147"/>
                <a:gd name="connsiteY2" fmla="*/ 925039 h 1842395"/>
                <a:gd name="connsiteX3" fmla="*/ 549092 w 1136147"/>
                <a:gd name="connsiteY3" fmla="*/ 1842392 h 1842395"/>
                <a:gd name="connsiteX4" fmla="*/ 573 w 1136147"/>
                <a:gd name="connsiteY4" fmla="*/ 932723 h 1842395"/>
                <a:gd name="connsiteX0" fmla="*/ 573 w 1136147"/>
                <a:gd name="connsiteY0" fmla="*/ 894353 h 1842497"/>
                <a:gd name="connsiteX1" fmla="*/ 579829 w 1136147"/>
                <a:gd name="connsiteY1" fmla="*/ 53 h 1842497"/>
                <a:gd name="connsiteX2" fmla="*/ 1136031 w 1136147"/>
                <a:gd name="connsiteY2" fmla="*/ 925089 h 1842497"/>
                <a:gd name="connsiteX3" fmla="*/ 549092 w 1136147"/>
                <a:gd name="connsiteY3" fmla="*/ 1842442 h 1842497"/>
                <a:gd name="connsiteX4" fmla="*/ 573 w 1136147"/>
                <a:gd name="connsiteY4" fmla="*/ 894353 h 1842497"/>
                <a:gd name="connsiteX0" fmla="*/ 573 w 1136147"/>
                <a:gd name="connsiteY0" fmla="*/ 894358 h 1842502"/>
                <a:gd name="connsiteX1" fmla="*/ 579829 w 1136147"/>
                <a:gd name="connsiteY1" fmla="*/ 58 h 1842502"/>
                <a:gd name="connsiteX2" fmla="*/ 1136031 w 1136147"/>
                <a:gd name="connsiteY2" fmla="*/ 925094 h 1842502"/>
                <a:gd name="connsiteX3" fmla="*/ 549092 w 1136147"/>
                <a:gd name="connsiteY3" fmla="*/ 1842447 h 1842502"/>
                <a:gd name="connsiteX4" fmla="*/ 573 w 1136147"/>
                <a:gd name="connsiteY4" fmla="*/ 894358 h 1842502"/>
                <a:gd name="connsiteX0" fmla="*/ 573 w 1136147"/>
                <a:gd name="connsiteY0" fmla="*/ 894362 h 1842506"/>
                <a:gd name="connsiteX1" fmla="*/ 579829 w 1136147"/>
                <a:gd name="connsiteY1" fmla="*/ 62 h 1842506"/>
                <a:gd name="connsiteX2" fmla="*/ 1136031 w 1136147"/>
                <a:gd name="connsiteY2" fmla="*/ 925098 h 1842506"/>
                <a:gd name="connsiteX3" fmla="*/ 549092 w 1136147"/>
                <a:gd name="connsiteY3" fmla="*/ 1842451 h 1842506"/>
                <a:gd name="connsiteX4" fmla="*/ 573 w 1136147"/>
                <a:gd name="connsiteY4" fmla="*/ 894362 h 1842506"/>
                <a:gd name="connsiteX0" fmla="*/ 573 w 1136031"/>
                <a:gd name="connsiteY0" fmla="*/ 894362 h 1842506"/>
                <a:gd name="connsiteX1" fmla="*/ 579829 w 1136031"/>
                <a:gd name="connsiteY1" fmla="*/ 62 h 1842506"/>
                <a:gd name="connsiteX2" fmla="*/ 1136031 w 1136031"/>
                <a:gd name="connsiteY2" fmla="*/ 925098 h 1842506"/>
                <a:gd name="connsiteX3" fmla="*/ 549092 w 1136031"/>
                <a:gd name="connsiteY3" fmla="*/ 1842451 h 1842506"/>
                <a:gd name="connsiteX4" fmla="*/ 573 w 1136031"/>
                <a:gd name="connsiteY4" fmla="*/ 894362 h 1842506"/>
                <a:gd name="connsiteX0" fmla="*/ 944 w 1136402"/>
                <a:gd name="connsiteY0" fmla="*/ 894362 h 1842506"/>
                <a:gd name="connsiteX1" fmla="*/ 580200 w 1136402"/>
                <a:gd name="connsiteY1" fmla="*/ 62 h 1842506"/>
                <a:gd name="connsiteX2" fmla="*/ 1136402 w 1136402"/>
                <a:gd name="connsiteY2" fmla="*/ 925098 h 1842506"/>
                <a:gd name="connsiteX3" fmla="*/ 549463 w 1136402"/>
                <a:gd name="connsiteY3" fmla="*/ 1842451 h 1842506"/>
                <a:gd name="connsiteX4" fmla="*/ 944 w 1136402"/>
                <a:gd name="connsiteY4" fmla="*/ 894362 h 1842506"/>
                <a:gd name="connsiteX0" fmla="*/ 1105 w 1136563"/>
                <a:gd name="connsiteY0" fmla="*/ 894362 h 1842506"/>
                <a:gd name="connsiteX1" fmla="*/ 580361 w 1136563"/>
                <a:gd name="connsiteY1" fmla="*/ 62 h 1842506"/>
                <a:gd name="connsiteX2" fmla="*/ 1136563 w 1136563"/>
                <a:gd name="connsiteY2" fmla="*/ 925098 h 1842506"/>
                <a:gd name="connsiteX3" fmla="*/ 549624 w 1136563"/>
                <a:gd name="connsiteY3" fmla="*/ 1842451 h 1842506"/>
                <a:gd name="connsiteX4" fmla="*/ 1105 w 1136563"/>
                <a:gd name="connsiteY4" fmla="*/ 894362 h 1842506"/>
                <a:gd name="connsiteX0" fmla="*/ 1105 w 1136563"/>
                <a:gd name="connsiteY0" fmla="*/ 894362 h 1842506"/>
                <a:gd name="connsiteX1" fmla="*/ 580361 w 1136563"/>
                <a:gd name="connsiteY1" fmla="*/ 62 h 1842506"/>
                <a:gd name="connsiteX2" fmla="*/ 1136563 w 1136563"/>
                <a:gd name="connsiteY2" fmla="*/ 925098 h 1842506"/>
                <a:gd name="connsiteX3" fmla="*/ 549624 w 1136563"/>
                <a:gd name="connsiteY3" fmla="*/ 1842451 h 1842506"/>
                <a:gd name="connsiteX4" fmla="*/ 1105 w 1136563"/>
                <a:gd name="connsiteY4" fmla="*/ 894362 h 1842506"/>
                <a:gd name="connsiteX0" fmla="*/ 530 w 1175493"/>
                <a:gd name="connsiteY0" fmla="*/ 904205 h 1842443"/>
                <a:gd name="connsiteX1" fmla="*/ 619291 w 1175493"/>
                <a:gd name="connsiteY1" fmla="*/ 29 h 1842443"/>
                <a:gd name="connsiteX2" fmla="*/ 1175493 w 1175493"/>
                <a:gd name="connsiteY2" fmla="*/ 925065 h 1842443"/>
                <a:gd name="connsiteX3" fmla="*/ 588554 w 1175493"/>
                <a:gd name="connsiteY3" fmla="*/ 1842418 h 1842443"/>
                <a:gd name="connsiteX4" fmla="*/ 530 w 1175493"/>
                <a:gd name="connsiteY4" fmla="*/ 904205 h 1842443"/>
                <a:gd name="connsiteX0" fmla="*/ 527 w 1155736"/>
                <a:gd name="connsiteY0" fmla="*/ 904205 h 1842443"/>
                <a:gd name="connsiteX1" fmla="*/ 619288 w 1155736"/>
                <a:gd name="connsiteY1" fmla="*/ 29 h 1842443"/>
                <a:gd name="connsiteX2" fmla="*/ 1155736 w 1155736"/>
                <a:gd name="connsiteY2" fmla="*/ 925065 h 1842443"/>
                <a:gd name="connsiteX3" fmla="*/ 588551 w 1155736"/>
                <a:gd name="connsiteY3" fmla="*/ 1842418 h 1842443"/>
                <a:gd name="connsiteX4" fmla="*/ 527 w 1155736"/>
                <a:gd name="connsiteY4" fmla="*/ 904205 h 1842443"/>
                <a:gd name="connsiteX0" fmla="*/ 620 w 1155829"/>
                <a:gd name="connsiteY0" fmla="*/ 904205 h 1842443"/>
                <a:gd name="connsiteX1" fmla="*/ 619381 w 1155829"/>
                <a:gd name="connsiteY1" fmla="*/ 29 h 1842443"/>
                <a:gd name="connsiteX2" fmla="*/ 1155829 w 1155829"/>
                <a:gd name="connsiteY2" fmla="*/ 925065 h 1842443"/>
                <a:gd name="connsiteX3" fmla="*/ 588644 w 1155829"/>
                <a:gd name="connsiteY3" fmla="*/ 1842418 h 1842443"/>
                <a:gd name="connsiteX4" fmla="*/ 620 w 1155829"/>
                <a:gd name="connsiteY4" fmla="*/ 904205 h 1842443"/>
                <a:gd name="connsiteX0" fmla="*/ 853 w 1156062"/>
                <a:gd name="connsiteY0" fmla="*/ 904570 h 1842808"/>
                <a:gd name="connsiteX1" fmla="*/ 619614 w 1156062"/>
                <a:gd name="connsiteY1" fmla="*/ 394 h 1842808"/>
                <a:gd name="connsiteX2" fmla="*/ 1156062 w 1156062"/>
                <a:gd name="connsiteY2" fmla="*/ 925430 h 1842808"/>
                <a:gd name="connsiteX3" fmla="*/ 588877 w 1156062"/>
                <a:gd name="connsiteY3" fmla="*/ 1842783 h 1842808"/>
                <a:gd name="connsiteX4" fmla="*/ 853 w 1156062"/>
                <a:gd name="connsiteY4" fmla="*/ 904570 h 1842808"/>
                <a:gd name="connsiteX0" fmla="*/ 949 w 1156158"/>
                <a:gd name="connsiteY0" fmla="*/ 904271 h 1842509"/>
                <a:gd name="connsiteX1" fmla="*/ 619710 w 1156158"/>
                <a:gd name="connsiteY1" fmla="*/ 95 h 1842509"/>
                <a:gd name="connsiteX2" fmla="*/ 1156158 w 1156158"/>
                <a:gd name="connsiteY2" fmla="*/ 925131 h 1842509"/>
                <a:gd name="connsiteX3" fmla="*/ 588973 w 1156158"/>
                <a:gd name="connsiteY3" fmla="*/ 1842484 h 1842509"/>
                <a:gd name="connsiteX4" fmla="*/ 949 w 1156158"/>
                <a:gd name="connsiteY4" fmla="*/ 904271 h 1842509"/>
                <a:gd name="connsiteX0" fmla="*/ 7 w 1155216"/>
                <a:gd name="connsiteY0" fmla="*/ 904270 h 1842508"/>
                <a:gd name="connsiteX1" fmla="*/ 599015 w 1155216"/>
                <a:gd name="connsiteY1" fmla="*/ 94 h 1842508"/>
                <a:gd name="connsiteX2" fmla="*/ 1155216 w 1155216"/>
                <a:gd name="connsiteY2" fmla="*/ 925130 h 1842508"/>
                <a:gd name="connsiteX3" fmla="*/ 588031 w 1155216"/>
                <a:gd name="connsiteY3" fmla="*/ 1842483 h 1842508"/>
                <a:gd name="connsiteX4" fmla="*/ 7 w 1155216"/>
                <a:gd name="connsiteY4" fmla="*/ 904270 h 1842508"/>
                <a:gd name="connsiteX0" fmla="*/ 7 w 1155216"/>
                <a:gd name="connsiteY0" fmla="*/ 904270 h 1842508"/>
                <a:gd name="connsiteX1" fmla="*/ 599015 w 1155216"/>
                <a:gd name="connsiteY1" fmla="*/ 94 h 1842508"/>
                <a:gd name="connsiteX2" fmla="*/ 1155216 w 1155216"/>
                <a:gd name="connsiteY2" fmla="*/ 925130 h 1842508"/>
                <a:gd name="connsiteX3" fmla="*/ 588031 w 1155216"/>
                <a:gd name="connsiteY3" fmla="*/ 1842483 h 1842508"/>
                <a:gd name="connsiteX4" fmla="*/ 7 w 1155216"/>
                <a:gd name="connsiteY4" fmla="*/ 904270 h 1842508"/>
                <a:gd name="connsiteX0" fmla="*/ 7 w 1155216"/>
                <a:gd name="connsiteY0" fmla="*/ 904270 h 1842508"/>
                <a:gd name="connsiteX1" fmla="*/ 599015 w 1155216"/>
                <a:gd name="connsiteY1" fmla="*/ 94 h 1842508"/>
                <a:gd name="connsiteX2" fmla="*/ 1155216 w 1155216"/>
                <a:gd name="connsiteY2" fmla="*/ 925130 h 1842508"/>
                <a:gd name="connsiteX3" fmla="*/ 588031 w 1155216"/>
                <a:gd name="connsiteY3" fmla="*/ 1842483 h 1842508"/>
                <a:gd name="connsiteX4" fmla="*/ 7 w 1155216"/>
                <a:gd name="connsiteY4" fmla="*/ 904270 h 1842508"/>
                <a:gd name="connsiteX0" fmla="*/ 8 w 1155217"/>
                <a:gd name="connsiteY0" fmla="*/ 904270 h 1842508"/>
                <a:gd name="connsiteX1" fmla="*/ 599016 w 1155217"/>
                <a:gd name="connsiteY1" fmla="*/ 94 h 1842508"/>
                <a:gd name="connsiteX2" fmla="*/ 1155217 w 1155217"/>
                <a:gd name="connsiteY2" fmla="*/ 925130 h 1842508"/>
                <a:gd name="connsiteX3" fmla="*/ 588032 w 1155217"/>
                <a:gd name="connsiteY3" fmla="*/ 1842483 h 1842508"/>
                <a:gd name="connsiteX4" fmla="*/ 8 w 1155217"/>
                <a:gd name="connsiteY4" fmla="*/ 904270 h 1842508"/>
                <a:gd name="connsiteX0" fmla="*/ 8 w 1155217"/>
                <a:gd name="connsiteY0" fmla="*/ 904270 h 1842508"/>
                <a:gd name="connsiteX1" fmla="*/ 599016 w 1155217"/>
                <a:gd name="connsiteY1" fmla="*/ 94 h 1842508"/>
                <a:gd name="connsiteX2" fmla="*/ 1155217 w 1155217"/>
                <a:gd name="connsiteY2" fmla="*/ 925130 h 1842508"/>
                <a:gd name="connsiteX3" fmla="*/ 588032 w 1155217"/>
                <a:gd name="connsiteY3" fmla="*/ 1842483 h 1842508"/>
                <a:gd name="connsiteX4" fmla="*/ 8 w 1155217"/>
                <a:gd name="connsiteY4" fmla="*/ 904270 h 1842508"/>
                <a:gd name="connsiteX0" fmla="*/ 184 w 1155393"/>
                <a:gd name="connsiteY0" fmla="*/ 904270 h 1842508"/>
                <a:gd name="connsiteX1" fmla="*/ 599192 w 1155393"/>
                <a:gd name="connsiteY1" fmla="*/ 94 h 1842508"/>
                <a:gd name="connsiteX2" fmla="*/ 1155393 w 1155393"/>
                <a:gd name="connsiteY2" fmla="*/ 925130 h 1842508"/>
                <a:gd name="connsiteX3" fmla="*/ 588208 w 1155393"/>
                <a:gd name="connsiteY3" fmla="*/ 1842483 h 1842508"/>
                <a:gd name="connsiteX4" fmla="*/ 184 w 1155393"/>
                <a:gd name="connsiteY4" fmla="*/ 904270 h 1842508"/>
                <a:gd name="connsiteX0" fmla="*/ 184 w 1155393"/>
                <a:gd name="connsiteY0" fmla="*/ 904240 h 1842478"/>
                <a:gd name="connsiteX1" fmla="*/ 599192 w 1155393"/>
                <a:gd name="connsiteY1" fmla="*/ 64 h 1842478"/>
                <a:gd name="connsiteX2" fmla="*/ 1155393 w 1155393"/>
                <a:gd name="connsiteY2" fmla="*/ 925100 h 1842478"/>
                <a:gd name="connsiteX3" fmla="*/ 588208 w 1155393"/>
                <a:gd name="connsiteY3" fmla="*/ 1842453 h 1842478"/>
                <a:gd name="connsiteX4" fmla="*/ 184 w 1155393"/>
                <a:gd name="connsiteY4" fmla="*/ 904240 h 1842478"/>
                <a:gd name="connsiteX0" fmla="*/ 184 w 1155393"/>
                <a:gd name="connsiteY0" fmla="*/ 904259 h 1842497"/>
                <a:gd name="connsiteX1" fmla="*/ 599192 w 1155393"/>
                <a:gd name="connsiteY1" fmla="*/ 83 h 1842497"/>
                <a:gd name="connsiteX2" fmla="*/ 1155393 w 1155393"/>
                <a:gd name="connsiteY2" fmla="*/ 925119 h 1842497"/>
                <a:gd name="connsiteX3" fmla="*/ 588208 w 1155393"/>
                <a:gd name="connsiteY3" fmla="*/ 1842472 h 1842497"/>
                <a:gd name="connsiteX4" fmla="*/ 184 w 1155393"/>
                <a:gd name="connsiteY4" fmla="*/ 904259 h 1842497"/>
                <a:gd name="connsiteX0" fmla="*/ 184 w 1155718"/>
                <a:gd name="connsiteY0" fmla="*/ 904235 h 1842465"/>
                <a:gd name="connsiteX1" fmla="*/ 599192 w 1155718"/>
                <a:gd name="connsiteY1" fmla="*/ 59 h 1842465"/>
                <a:gd name="connsiteX2" fmla="*/ 1155393 w 1155718"/>
                <a:gd name="connsiteY2" fmla="*/ 925095 h 1842465"/>
                <a:gd name="connsiteX3" fmla="*/ 588208 w 1155718"/>
                <a:gd name="connsiteY3" fmla="*/ 1842448 h 1842465"/>
                <a:gd name="connsiteX4" fmla="*/ 184 w 1155718"/>
                <a:gd name="connsiteY4" fmla="*/ 904235 h 1842465"/>
                <a:gd name="connsiteX0" fmla="*/ 9 w 1155230"/>
                <a:gd name="connsiteY0" fmla="*/ 933851 h 1872079"/>
                <a:gd name="connsiteX1" fmla="*/ 599017 w 1155230"/>
                <a:gd name="connsiteY1" fmla="*/ 46 h 1872079"/>
                <a:gd name="connsiteX2" fmla="*/ 1155218 w 1155230"/>
                <a:gd name="connsiteY2" fmla="*/ 954711 h 1872079"/>
                <a:gd name="connsiteX3" fmla="*/ 588033 w 1155230"/>
                <a:gd name="connsiteY3" fmla="*/ 1872064 h 1872079"/>
                <a:gd name="connsiteX4" fmla="*/ 9 w 1155230"/>
                <a:gd name="connsiteY4" fmla="*/ 933851 h 1872079"/>
                <a:gd name="connsiteX0" fmla="*/ 184 w 1155405"/>
                <a:gd name="connsiteY0" fmla="*/ 933851 h 1872078"/>
                <a:gd name="connsiteX1" fmla="*/ 599192 w 1155405"/>
                <a:gd name="connsiteY1" fmla="*/ 46 h 1872078"/>
                <a:gd name="connsiteX2" fmla="*/ 1155393 w 1155405"/>
                <a:gd name="connsiteY2" fmla="*/ 954711 h 1872078"/>
                <a:gd name="connsiteX3" fmla="*/ 588208 w 1155405"/>
                <a:gd name="connsiteY3" fmla="*/ 1872064 h 1872078"/>
                <a:gd name="connsiteX4" fmla="*/ 184 w 1155405"/>
                <a:gd name="connsiteY4" fmla="*/ 933851 h 1872078"/>
                <a:gd name="connsiteX0" fmla="*/ 184 w 1155572"/>
                <a:gd name="connsiteY0" fmla="*/ 933863 h 1872093"/>
                <a:gd name="connsiteX1" fmla="*/ 599192 w 1155572"/>
                <a:gd name="connsiteY1" fmla="*/ 58 h 1872093"/>
                <a:gd name="connsiteX2" fmla="*/ 1155393 w 1155572"/>
                <a:gd name="connsiteY2" fmla="*/ 954723 h 1872093"/>
                <a:gd name="connsiteX3" fmla="*/ 588208 w 1155572"/>
                <a:gd name="connsiteY3" fmla="*/ 1872076 h 1872093"/>
                <a:gd name="connsiteX4" fmla="*/ 184 w 1155572"/>
                <a:gd name="connsiteY4" fmla="*/ 933863 h 1872093"/>
                <a:gd name="connsiteX0" fmla="*/ 184 w 1155560"/>
                <a:gd name="connsiteY0" fmla="*/ 933863 h 1872094"/>
                <a:gd name="connsiteX1" fmla="*/ 599192 w 1155560"/>
                <a:gd name="connsiteY1" fmla="*/ 58 h 1872094"/>
                <a:gd name="connsiteX2" fmla="*/ 1155393 w 1155560"/>
                <a:gd name="connsiteY2" fmla="*/ 954723 h 1872094"/>
                <a:gd name="connsiteX3" fmla="*/ 588208 w 1155560"/>
                <a:gd name="connsiteY3" fmla="*/ 1872076 h 1872094"/>
                <a:gd name="connsiteX4" fmla="*/ 184 w 1155560"/>
                <a:gd name="connsiteY4" fmla="*/ 933863 h 1872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5560" h="1872094">
                  <a:moveTo>
                    <a:pt x="184" y="933863"/>
                  </a:moveTo>
                  <a:cubicBezTo>
                    <a:pt x="-7861" y="453961"/>
                    <a:pt x="248634" y="6457"/>
                    <a:pt x="599192" y="58"/>
                  </a:cubicBezTo>
                  <a:cubicBezTo>
                    <a:pt x="949750" y="-6341"/>
                    <a:pt x="1147347" y="524204"/>
                    <a:pt x="1155393" y="954723"/>
                  </a:cubicBezTo>
                  <a:cubicBezTo>
                    <a:pt x="1163439" y="1385242"/>
                    <a:pt x="879509" y="1875552"/>
                    <a:pt x="588208" y="1872076"/>
                  </a:cubicBezTo>
                  <a:cubicBezTo>
                    <a:pt x="296907" y="1868600"/>
                    <a:pt x="8229" y="1413765"/>
                    <a:pt x="184" y="93386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1" name="사다리꼴 121">
              <a:extLst>
                <a:ext uri="{FF2B5EF4-FFF2-40B4-BE49-F238E27FC236}">
                  <a16:creationId xmlns:a16="http://schemas.microsoft.com/office/drawing/2014/main" id="{1CA4DC5F-3696-4E27-A47F-45B77F9F7EBF}"/>
                </a:ext>
              </a:extLst>
            </p:cNvPr>
            <p:cNvSpPr/>
            <p:nvPr/>
          </p:nvSpPr>
          <p:spPr>
            <a:xfrm>
              <a:off x="4624784" y="3962857"/>
              <a:ext cx="352649" cy="3044392"/>
            </a:xfrm>
            <a:prstGeom prst="trapezoid">
              <a:avLst>
                <a:gd name="adj" fmla="val 1720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타원 122">
              <a:extLst>
                <a:ext uri="{FF2B5EF4-FFF2-40B4-BE49-F238E27FC236}">
                  <a16:creationId xmlns:a16="http://schemas.microsoft.com/office/drawing/2014/main" id="{8B045442-139A-47AE-A7E2-C82C8037A024}"/>
                </a:ext>
              </a:extLst>
            </p:cNvPr>
            <p:cNvSpPr/>
            <p:nvPr/>
          </p:nvSpPr>
          <p:spPr>
            <a:xfrm>
              <a:off x="4624785" y="6834252"/>
              <a:ext cx="352648" cy="35264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18" name="Obrázek 1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87089">
            <a:off x="5197256" y="3579508"/>
            <a:ext cx="3223891" cy="232965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0" name="Picture 2" descr="https://www.zbiroh-dvur.cz/wp-content/uploads/2019/03/Raut-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93152">
            <a:off x="8323633" y="3413627"/>
            <a:ext cx="3529661" cy="2416962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  <p:grpSp>
        <p:nvGrpSpPr>
          <p:cNvPr id="15" name="Group 13">
            <a:extLst>
              <a:ext uri="{FF2B5EF4-FFF2-40B4-BE49-F238E27FC236}">
                <a16:creationId xmlns:a16="http://schemas.microsoft.com/office/drawing/2014/main" id="{DD5274DE-59CA-4D6E-8CB5-4636791DA54F}"/>
              </a:ext>
            </a:extLst>
          </p:cNvPr>
          <p:cNvGrpSpPr/>
          <p:nvPr/>
        </p:nvGrpSpPr>
        <p:grpSpPr>
          <a:xfrm>
            <a:off x="144310" y="6055184"/>
            <a:ext cx="1596435" cy="630291"/>
            <a:chOff x="1525348" y="1579815"/>
            <a:chExt cx="6070988" cy="2761700"/>
          </a:xfrm>
        </p:grpSpPr>
        <p:sp>
          <p:nvSpPr>
            <p:cNvPr id="16" name="Rectangle 5">
              <a:extLst>
                <a:ext uri="{FF2B5EF4-FFF2-40B4-BE49-F238E27FC236}">
                  <a16:creationId xmlns:a16="http://schemas.microsoft.com/office/drawing/2014/main" id="{1F8C0A2C-85B2-41E9-9B51-0AA47C9AB33E}"/>
                </a:ext>
              </a:extLst>
            </p:cNvPr>
            <p:cNvSpPr/>
            <p:nvPr/>
          </p:nvSpPr>
          <p:spPr>
            <a:xfrm>
              <a:off x="3268739" y="2309740"/>
              <a:ext cx="2598977" cy="2031775"/>
            </a:xfrm>
            <a:custGeom>
              <a:avLst/>
              <a:gdLst/>
              <a:ahLst/>
              <a:cxnLst/>
              <a:rect l="l" t="t" r="r" b="b"/>
              <a:pathLst>
                <a:path w="2897024" h="2264776">
                  <a:moveTo>
                    <a:pt x="0" y="0"/>
                  </a:moveTo>
                  <a:lnTo>
                    <a:pt x="2897024" y="0"/>
                  </a:lnTo>
                  <a:lnTo>
                    <a:pt x="2897024" y="1891127"/>
                  </a:lnTo>
                  <a:cubicBezTo>
                    <a:pt x="2802822" y="1872712"/>
                    <a:pt x="2705549" y="1863893"/>
                    <a:pt x="2606215" y="1863893"/>
                  </a:cubicBezTo>
                  <a:cubicBezTo>
                    <a:pt x="2195568" y="1863893"/>
                    <a:pt x="1820122" y="2014603"/>
                    <a:pt x="1533076" y="2264776"/>
                  </a:cubicBezTo>
                  <a:cubicBezTo>
                    <a:pt x="1247202" y="2014157"/>
                    <a:pt x="872259" y="1863893"/>
                    <a:pt x="462219" y="1863893"/>
                  </a:cubicBezTo>
                  <a:cubicBezTo>
                    <a:pt x="301614" y="1863893"/>
                    <a:pt x="146393" y="1886946"/>
                    <a:pt x="0" y="1931001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7" name="Rectangle 5">
              <a:extLst>
                <a:ext uri="{FF2B5EF4-FFF2-40B4-BE49-F238E27FC236}">
                  <a16:creationId xmlns:a16="http://schemas.microsoft.com/office/drawing/2014/main" id="{1B8D2F31-0C18-4F26-A893-2B61B6E3C2A2}"/>
                </a:ext>
              </a:extLst>
            </p:cNvPr>
            <p:cNvSpPr/>
            <p:nvPr/>
          </p:nvSpPr>
          <p:spPr>
            <a:xfrm>
              <a:off x="3268739" y="2704966"/>
              <a:ext cx="2598977" cy="977877"/>
            </a:xfrm>
            <a:custGeom>
              <a:avLst/>
              <a:gdLst/>
              <a:ahLst/>
              <a:cxnLst/>
              <a:rect l="l" t="t" r="r" b="b"/>
              <a:pathLst>
                <a:path w="648072" h="243840">
                  <a:moveTo>
                    <a:pt x="0" y="0"/>
                  </a:moveTo>
                  <a:lnTo>
                    <a:pt x="648072" y="0"/>
                  </a:lnTo>
                  <a:lnTo>
                    <a:pt x="648072" y="146327"/>
                  </a:lnTo>
                  <a:lnTo>
                    <a:pt x="359596" y="243840"/>
                  </a:lnTo>
                  <a:lnTo>
                    <a:pt x="0" y="128585"/>
                  </a:ln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9" name="Freeform 22">
              <a:extLst>
                <a:ext uri="{FF2B5EF4-FFF2-40B4-BE49-F238E27FC236}">
                  <a16:creationId xmlns:a16="http://schemas.microsoft.com/office/drawing/2014/main" id="{C8398FB6-B839-4F4A-A2FB-0792AD80E466}"/>
                </a:ext>
              </a:extLst>
            </p:cNvPr>
            <p:cNvSpPr/>
            <p:nvPr/>
          </p:nvSpPr>
          <p:spPr>
            <a:xfrm>
              <a:off x="1525348" y="1579815"/>
              <a:ext cx="6070988" cy="1788714"/>
            </a:xfrm>
            <a:custGeom>
              <a:avLst/>
              <a:gdLst>
                <a:gd name="connsiteX0" fmla="*/ 762000 w 1513840"/>
                <a:gd name="connsiteY0" fmla="*/ 0 h 487680"/>
                <a:gd name="connsiteX1" fmla="*/ 0 w 1513840"/>
                <a:gd name="connsiteY1" fmla="*/ 233680 h 487680"/>
                <a:gd name="connsiteX2" fmla="*/ 792480 w 1513840"/>
                <a:gd name="connsiteY2" fmla="*/ 487680 h 487680"/>
                <a:gd name="connsiteX3" fmla="*/ 1513840 w 1513840"/>
                <a:gd name="connsiteY3" fmla="*/ 243840 h 487680"/>
                <a:gd name="connsiteX4" fmla="*/ 762000 w 1513840"/>
                <a:gd name="connsiteY4" fmla="*/ 0 h 487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3840" h="487680">
                  <a:moveTo>
                    <a:pt x="762000" y="0"/>
                  </a:moveTo>
                  <a:lnTo>
                    <a:pt x="0" y="233680"/>
                  </a:lnTo>
                  <a:lnTo>
                    <a:pt x="792480" y="487680"/>
                  </a:lnTo>
                  <a:lnTo>
                    <a:pt x="1513840" y="243840"/>
                  </a:lnTo>
                  <a:lnTo>
                    <a:pt x="7620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cxnSp>
          <p:nvCxnSpPr>
            <p:cNvPr id="20" name="Straight Connector 17">
              <a:extLst>
                <a:ext uri="{FF2B5EF4-FFF2-40B4-BE49-F238E27FC236}">
                  <a16:creationId xmlns:a16="http://schemas.microsoft.com/office/drawing/2014/main" id="{6C42E8ED-1A2F-408A-8522-2159EEA9332D}"/>
                </a:ext>
              </a:extLst>
            </p:cNvPr>
            <p:cNvCxnSpPr/>
            <p:nvPr/>
          </p:nvCxnSpPr>
          <p:spPr>
            <a:xfrm>
              <a:off x="4662703" y="2187506"/>
              <a:ext cx="1586226" cy="614736"/>
            </a:xfrm>
            <a:prstGeom prst="line">
              <a:avLst/>
            </a:prstGeom>
            <a:solidFill>
              <a:schemeClr val="accent4"/>
            </a:solidFill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18">
              <a:extLst>
                <a:ext uri="{FF2B5EF4-FFF2-40B4-BE49-F238E27FC236}">
                  <a16:creationId xmlns:a16="http://schemas.microsoft.com/office/drawing/2014/main" id="{A0FF36C6-EEEC-499E-8BDA-569C16F28BD7}"/>
                </a:ext>
              </a:extLst>
            </p:cNvPr>
            <p:cNvCxnSpPr/>
            <p:nvPr/>
          </p:nvCxnSpPr>
          <p:spPr>
            <a:xfrm>
              <a:off x="6248932" y="2802241"/>
              <a:ext cx="0" cy="1010602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Isosceles Triangle 19">
              <a:extLst>
                <a:ext uri="{FF2B5EF4-FFF2-40B4-BE49-F238E27FC236}">
                  <a16:creationId xmlns:a16="http://schemas.microsoft.com/office/drawing/2014/main" id="{FFE7A901-B31B-47DA-A086-D63FCA45010C}"/>
                </a:ext>
              </a:extLst>
            </p:cNvPr>
            <p:cNvSpPr/>
            <p:nvPr/>
          </p:nvSpPr>
          <p:spPr>
            <a:xfrm>
              <a:off x="6018666" y="3406130"/>
              <a:ext cx="460523" cy="920944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3" name="Oval 20">
              <a:extLst>
                <a:ext uri="{FF2B5EF4-FFF2-40B4-BE49-F238E27FC236}">
                  <a16:creationId xmlns:a16="http://schemas.microsoft.com/office/drawing/2014/main" id="{668D832C-AAA0-4059-83F2-5763F033674D}"/>
                </a:ext>
              </a:extLst>
            </p:cNvPr>
            <p:cNvSpPr/>
            <p:nvPr/>
          </p:nvSpPr>
          <p:spPr>
            <a:xfrm>
              <a:off x="6122006" y="3356992"/>
              <a:ext cx="236067" cy="271996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</p:grpSp>
      <p:cxnSp>
        <p:nvCxnSpPr>
          <p:cNvPr id="31" name="Straight Connector 58">
            <a:extLst>
              <a:ext uri="{FF2B5EF4-FFF2-40B4-BE49-F238E27FC236}">
                <a16:creationId xmlns:a16="http://schemas.microsoft.com/office/drawing/2014/main" id="{CC75DAE8-427A-4958-8199-CE6C0E8671E3}"/>
              </a:ext>
            </a:extLst>
          </p:cNvPr>
          <p:cNvCxnSpPr>
            <a:cxnSpLocks/>
          </p:cNvCxnSpPr>
          <p:nvPr/>
        </p:nvCxnSpPr>
        <p:spPr>
          <a:xfrm flipV="1">
            <a:off x="4943475" y="1605280"/>
            <a:ext cx="0" cy="3627120"/>
          </a:xfrm>
          <a:prstGeom prst="line">
            <a:avLst/>
          </a:prstGeom>
          <a:solidFill>
            <a:schemeClr val="accent4"/>
          </a:solidFill>
          <a:ln w="7620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58">
            <a:extLst>
              <a:ext uri="{FF2B5EF4-FFF2-40B4-BE49-F238E27FC236}">
                <a16:creationId xmlns:a16="http://schemas.microsoft.com/office/drawing/2014/main" id="{CC75DAE8-427A-4958-8199-CE6C0E8671E3}"/>
              </a:ext>
            </a:extLst>
          </p:cNvPr>
          <p:cNvCxnSpPr>
            <a:cxnSpLocks/>
          </p:cNvCxnSpPr>
          <p:nvPr/>
        </p:nvCxnSpPr>
        <p:spPr>
          <a:xfrm flipV="1">
            <a:off x="1194435" y="1605280"/>
            <a:ext cx="0" cy="3627120"/>
          </a:xfrm>
          <a:prstGeom prst="line">
            <a:avLst/>
          </a:prstGeom>
          <a:solidFill>
            <a:schemeClr val="accent4"/>
          </a:solidFill>
          <a:ln w="7620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58">
            <a:extLst>
              <a:ext uri="{FF2B5EF4-FFF2-40B4-BE49-F238E27FC236}">
                <a16:creationId xmlns:a16="http://schemas.microsoft.com/office/drawing/2014/main" id="{CC75DAE8-427A-4958-8199-CE6C0E8671E3}"/>
              </a:ext>
            </a:extLst>
          </p:cNvPr>
          <p:cNvCxnSpPr>
            <a:cxnSpLocks/>
          </p:cNvCxnSpPr>
          <p:nvPr/>
        </p:nvCxnSpPr>
        <p:spPr>
          <a:xfrm>
            <a:off x="1177871" y="5232400"/>
            <a:ext cx="3765604" cy="0"/>
          </a:xfrm>
          <a:prstGeom prst="line">
            <a:avLst/>
          </a:prstGeom>
          <a:solidFill>
            <a:schemeClr val="accent4"/>
          </a:solidFill>
          <a:ln w="7620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58">
            <a:extLst>
              <a:ext uri="{FF2B5EF4-FFF2-40B4-BE49-F238E27FC236}">
                <a16:creationId xmlns:a16="http://schemas.microsoft.com/office/drawing/2014/main" id="{CC75DAE8-427A-4958-8199-CE6C0E8671E3}"/>
              </a:ext>
            </a:extLst>
          </p:cNvPr>
          <p:cNvCxnSpPr>
            <a:cxnSpLocks/>
          </p:cNvCxnSpPr>
          <p:nvPr/>
        </p:nvCxnSpPr>
        <p:spPr>
          <a:xfrm>
            <a:off x="1194435" y="1605280"/>
            <a:ext cx="3765604" cy="0"/>
          </a:xfrm>
          <a:prstGeom prst="line">
            <a:avLst/>
          </a:prstGeom>
          <a:solidFill>
            <a:schemeClr val="accent4"/>
          </a:solidFill>
          <a:ln w="7620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6747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scontent-frt3-1.xx.fbcdn.net/v/t1.0-9/67784110_104293304259096_4065385102002094080_n.png?_nc_cat=109&amp;cb=846ca55b-311e05c7&amp;ccb=2&amp;_nc_sid=e3f864&amp;_nc_ohc=L31QAQ9IaioAX93KbS5&amp;_nc_ht=scontent-frt3-1.xx&amp;oh=490a5622c953ca3ab8ff6567a4ed843f&amp;oe=5FED31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5748">
            <a:off x="8308931" y="3223143"/>
            <a:ext cx="3297073" cy="1855153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  <p:pic>
        <p:nvPicPr>
          <p:cNvPr id="24" name="Obrázek 2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72140">
            <a:off x="5181618" y="3479254"/>
            <a:ext cx="3259749" cy="177350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Zástupný text 1">
            <a:extLst>
              <a:ext uri="{FF2B5EF4-FFF2-40B4-BE49-F238E27FC236}">
                <a16:creationId xmlns:a16="http://schemas.microsoft.com/office/drawing/2014/main" id="{88BBD987-4AFC-49A2-87B6-2C8FDFA23E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9029" y="72112"/>
            <a:ext cx="5699051" cy="677416"/>
          </a:xfrm>
        </p:spPr>
        <p:txBody>
          <a:bodyPr/>
          <a:lstStyle/>
          <a:p>
            <a:r>
              <a:rPr lang="cs-CZ" sz="3000" b="1" dirty="0" smtClean="0"/>
              <a:t>Zaměření výuky na:</a:t>
            </a:r>
            <a:endParaRPr lang="cs-CZ" sz="3000" b="1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79DDAA4-D014-4858-B8B4-6D3E49CF4D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315" y="797368"/>
            <a:ext cx="6351217" cy="644100"/>
          </a:xfrm>
        </p:spPr>
        <p:txBody>
          <a:bodyPr/>
          <a:lstStyle/>
          <a:p>
            <a:r>
              <a:rPr lang="cs-CZ" sz="3800" b="1" dirty="0" smtClean="0"/>
              <a:t>PROVOZ PRÁDELNY</a:t>
            </a:r>
            <a:endParaRPr lang="cs-CZ" sz="3800" b="1" dirty="0"/>
          </a:p>
        </p:txBody>
      </p:sp>
      <p:grpSp>
        <p:nvGrpSpPr>
          <p:cNvPr id="4" name="Group 178">
            <a:extLst>
              <a:ext uri="{FF2B5EF4-FFF2-40B4-BE49-F238E27FC236}">
                <a16:creationId xmlns:a16="http://schemas.microsoft.com/office/drawing/2014/main" id="{F69623BD-9AED-4FA1-A302-3540FF46BDAB}"/>
              </a:ext>
            </a:extLst>
          </p:cNvPr>
          <p:cNvGrpSpPr/>
          <p:nvPr/>
        </p:nvGrpSpPr>
        <p:grpSpPr>
          <a:xfrm>
            <a:off x="1275973" y="1743075"/>
            <a:ext cx="3667502" cy="3197589"/>
            <a:chOff x="6066786" y="3142040"/>
            <a:chExt cx="1628775" cy="1819275"/>
          </a:xfrm>
          <a:solidFill>
            <a:schemeClr val="bg1"/>
          </a:solidFill>
        </p:grpSpPr>
        <p:sp>
          <p:nvSpPr>
            <p:cNvPr id="5" name="Freeform: Shape 142">
              <a:extLst>
                <a:ext uri="{FF2B5EF4-FFF2-40B4-BE49-F238E27FC236}">
                  <a16:creationId xmlns:a16="http://schemas.microsoft.com/office/drawing/2014/main" id="{CCFBD3C4-6831-4FCB-BA0A-703149870DE7}"/>
                </a:ext>
              </a:extLst>
            </p:cNvPr>
            <p:cNvSpPr/>
            <p:nvPr/>
          </p:nvSpPr>
          <p:spPr>
            <a:xfrm>
              <a:off x="6740469" y="3296730"/>
              <a:ext cx="19050" cy="9525"/>
            </a:xfrm>
            <a:custGeom>
              <a:avLst/>
              <a:gdLst>
                <a:gd name="connsiteX0" fmla="*/ 23813 w 19050"/>
                <a:gd name="connsiteY0" fmla="*/ 714 h 0"/>
                <a:gd name="connsiteX1" fmla="*/ 0 w 19050"/>
                <a:gd name="connsiteY1" fmla="*/ 3572 h 0"/>
                <a:gd name="connsiteX2" fmla="*/ 23813 w 19050"/>
                <a:gd name="connsiteY2" fmla="*/ 714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>
                  <a:moveTo>
                    <a:pt x="23813" y="714"/>
                  </a:moveTo>
                  <a:cubicBezTo>
                    <a:pt x="16192" y="3572"/>
                    <a:pt x="8572" y="3572"/>
                    <a:pt x="0" y="3572"/>
                  </a:cubicBezTo>
                  <a:cubicBezTo>
                    <a:pt x="6667" y="-2143"/>
                    <a:pt x="15240" y="714"/>
                    <a:pt x="23813" y="7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143">
              <a:extLst>
                <a:ext uri="{FF2B5EF4-FFF2-40B4-BE49-F238E27FC236}">
                  <a16:creationId xmlns:a16="http://schemas.microsoft.com/office/drawing/2014/main" id="{54B56B3D-814B-46A4-BB43-00757DD4DB6E}"/>
                </a:ext>
              </a:extLst>
            </p:cNvPr>
            <p:cNvSpPr/>
            <p:nvPr/>
          </p:nvSpPr>
          <p:spPr>
            <a:xfrm>
              <a:off x="6066786" y="3142040"/>
              <a:ext cx="1628775" cy="1819275"/>
            </a:xfrm>
            <a:custGeom>
              <a:avLst/>
              <a:gdLst>
                <a:gd name="connsiteX0" fmla="*/ 1629993 w 1628775"/>
                <a:gd name="connsiteY0" fmla="*/ 1447948 h 1819275"/>
                <a:gd name="connsiteX1" fmla="*/ 1604275 w 1628775"/>
                <a:gd name="connsiteY1" fmla="*/ 1428898 h 1819275"/>
                <a:gd name="connsiteX2" fmla="*/ 1429968 w 1628775"/>
                <a:gd name="connsiteY2" fmla="*/ 1346982 h 1819275"/>
                <a:gd name="connsiteX3" fmla="*/ 1492833 w 1628775"/>
                <a:gd name="connsiteY3" fmla="*/ 1188867 h 1819275"/>
                <a:gd name="connsiteX4" fmla="*/ 1526170 w 1628775"/>
                <a:gd name="connsiteY4" fmla="*/ 939312 h 1819275"/>
                <a:gd name="connsiteX5" fmla="*/ 1417585 w 1628775"/>
                <a:gd name="connsiteY5" fmla="*/ 909785 h 1819275"/>
                <a:gd name="connsiteX6" fmla="*/ 1324240 w 1628775"/>
                <a:gd name="connsiteY6" fmla="*/ 998367 h 1819275"/>
                <a:gd name="connsiteX7" fmla="*/ 1151838 w 1628775"/>
                <a:gd name="connsiteY7" fmla="*/ 892640 h 1819275"/>
                <a:gd name="connsiteX8" fmla="*/ 1059445 w 1628775"/>
                <a:gd name="connsiteY8" fmla="*/ 659277 h 1819275"/>
                <a:gd name="connsiteX9" fmla="*/ 1026108 w 1628775"/>
                <a:gd name="connsiteY9" fmla="*/ 499257 h 1819275"/>
                <a:gd name="connsiteX10" fmla="*/ 1023250 w 1628775"/>
                <a:gd name="connsiteY10" fmla="*/ 192552 h 1819275"/>
                <a:gd name="connsiteX11" fmla="*/ 846085 w 1628775"/>
                <a:gd name="connsiteY11" fmla="*/ 1100 h 1819275"/>
                <a:gd name="connsiteX12" fmla="*/ 795603 w 1628775"/>
                <a:gd name="connsiteY12" fmla="*/ 1100 h 1819275"/>
                <a:gd name="connsiteX13" fmla="*/ 622248 w 1628775"/>
                <a:gd name="connsiteY13" fmla="*/ 178265 h 1819275"/>
                <a:gd name="connsiteX14" fmla="*/ 619390 w 1628775"/>
                <a:gd name="connsiteY14" fmla="*/ 495447 h 1819275"/>
                <a:gd name="connsiteX15" fmla="*/ 558430 w 1628775"/>
                <a:gd name="connsiteY15" fmla="*/ 771672 h 1819275"/>
                <a:gd name="connsiteX16" fmla="*/ 437463 w 1628775"/>
                <a:gd name="connsiteY16" fmla="*/ 955505 h 1819275"/>
                <a:gd name="connsiteX17" fmla="*/ 291730 w 1628775"/>
                <a:gd name="connsiteY17" fmla="*/ 998367 h 1819275"/>
                <a:gd name="connsiteX18" fmla="*/ 288873 w 1628775"/>
                <a:gd name="connsiteY18" fmla="*/ 997415 h 1819275"/>
                <a:gd name="connsiteX19" fmla="*/ 212673 w 1628775"/>
                <a:gd name="connsiteY19" fmla="*/ 937407 h 1819275"/>
                <a:gd name="connsiteX20" fmla="*/ 104088 w 1628775"/>
                <a:gd name="connsiteY20" fmla="*/ 966935 h 1819275"/>
                <a:gd name="connsiteX21" fmla="*/ 137425 w 1628775"/>
                <a:gd name="connsiteY21" fmla="*/ 1216490 h 1819275"/>
                <a:gd name="connsiteX22" fmla="*/ 200290 w 1628775"/>
                <a:gd name="connsiteY22" fmla="*/ 1374605 h 1819275"/>
                <a:gd name="connsiteX23" fmla="*/ 25983 w 1628775"/>
                <a:gd name="connsiteY23" fmla="*/ 1456520 h 1819275"/>
                <a:gd name="connsiteX24" fmla="*/ 265 w 1628775"/>
                <a:gd name="connsiteY24" fmla="*/ 1475570 h 1819275"/>
                <a:gd name="connsiteX25" fmla="*/ 19315 w 1628775"/>
                <a:gd name="connsiteY25" fmla="*/ 1501287 h 1819275"/>
                <a:gd name="connsiteX26" fmla="*/ 50748 w 1628775"/>
                <a:gd name="connsiteY26" fmla="*/ 1503192 h 1819275"/>
                <a:gd name="connsiteX27" fmla="*/ 242200 w 1628775"/>
                <a:gd name="connsiteY27" fmla="*/ 1392702 h 1819275"/>
                <a:gd name="connsiteX28" fmla="*/ 174573 w 1628775"/>
                <a:gd name="connsiteY28" fmla="*/ 1190773 h 1819275"/>
                <a:gd name="connsiteX29" fmla="*/ 131710 w 1628775"/>
                <a:gd name="connsiteY29" fmla="*/ 1003130 h 1819275"/>
                <a:gd name="connsiteX30" fmla="*/ 198385 w 1628775"/>
                <a:gd name="connsiteY30" fmla="*/ 982175 h 1819275"/>
                <a:gd name="connsiteX31" fmla="*/ 278395 w 1628775"/>
                <a:gd name="connsiteY31" fmla="*/ 1078377 h 1819275"/>
                <a:gd name="connsiteX32" fmla="*/ 277443 w 1628775"/>
                <a:gd name="connsiteY32" fmla="*/ 1650830 h 1819275"/>
                <a:gd name="connsiteX33" fmla="*/ 281253 w 1628775"/>
                <a:gd name="connsiteY33" fmla="*/ 1678452 h 1819275"/>
                <a:gd name="connsiteX34" fmla="*/ 491755 w 1628775"/>
                <a:gd name="connsiteY34" fmla="*/ 1824185 h 1819275"/>
                <a:gd name="connsiteX35" fmla="*/ 1138503 w 1628775"/>
                <a:gd name="connsiteY35" fmla="*/ 1823232 h 1819275"/>
                <a:gd name="connsiteX36" fmla="*/ 1288045 w 1628775"/>
                <a:gd name="connsiteY36" fmla="*/ 1794657 h 1819275"/>
                <a:gd name="connsiteX37" fmla="*/ 1307095 w 1628775"/>
                <a:gd name="connsiteY37" fmla="*/ 1779417 h 1819275"/>
                <a:gd name="connsiteX38" fmla="*/ 1359483 w 1628775"/>
                <a:gd name="connsiteY38" fmla="*/ 1689882 h 1819275"/>
                <a:gd name="connsiteX39" fmla="*/ 1360435 w 1628775"/>
                <a:gd name="connsiteY39" fmla="*/ 1664165 h 1819275"/>
                <a:gd name="connsiteX40" fmla="*/ 1362340 w 1628775"/>
                <a:gd name="connsiteY40" fmla="*/ 1023132 h 1819275"/>
                <a:gd name="connsiteX41" fmla="*/ 1427110 w 1628775"/>
                <a:gd name="connsiteY41" fmla="*/ 953600 h 1819275"/>
                <a:gd name="connsiteX42" fmla="*/ 1493785 w 1628775"/>
                <a:gd name="connsiteY42" fmla="*/ 974555 h 1819275"/>
                <a:gd name="connsiteX43" fmla="*/ 1450923 w 1628775"/>
                <a:gd name="connsiteY43" fmla="*/ 1162198 h 1819275"/>
                <a:gd name="connsiteX44" fmla="*/ 1383295 w 1628775"/>
                <a:gd name="connsiteY44" fmla="*/ 1364127 h 1819275"/>
                <a:gd name="connsiteX45" fmla="*/ 1574748 w 1628775"/>
                <a:gd name="connsiteY45" fmla="*/ 1474617 h 1819275"/>
                <a:gd name="connsiteX46" fmla="*/ 1606180 w 1628775"/>
                <a:gd name="connsiteY46" fmla="*/ 1472712 h 1819275"/>
                <a:gd name="connsiteX47" fmla="*/ 1629993 w 1628775"/>
                <a:gd name="connsiteY47" fmla="*/ 1447948 h 1819275"/>
                <a:gd name="connsiteX48" fmla="*/ 994675 w 1628775"/>
                <a:gd name="connsiteY48" fmla="*/ 460205 h 1819275"/>
                <a:gd name="connsiteX49" fmla="*/ 977530 w 1628775"/>
                <a:gd name="connsiteY49" fmla="*/ 476397 h 1819275"/>
                <a:gd name="connsiteX50" fmla="*/ 822273 w 1628775"/>
                <a:gd name="connsiteY50" fmla="*/ 476397 h 1819275"/>
                <a:gd name="connsiteX51" fmla="*/ 671778 w 1628775"/>
                <a:gd name="connsiteY51" fmla="*/ 476397 h 1819275"/>
                <a:gd name="connsiteX52" fmla="*/ 651775 w 1628775"/>
                <a:gd name="connsiteY52" fmla="*/ 455442 h 1819275"/>
                <a:gd name="connsiteX53" fmla="*/ 651775 w 1628775"/>
                <a:gd name="connsiteY53" fmla="*/ 203030 h 1819275"/>
                <a:gd name="connsiteX54" fmla="*/ 820368 w 1628775"/>
                <a:gd name="connsiteY54" fmla="*/ 29675 h 1819275"/>
                <a:gd name="connsiteX55" fmla="*/ 993723 w 1628775"/>
                <a:gd name="connsiteY55" fmla="*/ 198267 h 1819275"/>
                <a:gd name="connsiteX56" fmla="*/ 994675 w 1628775"/>
                <a:gd name="connsiteY56" fmla="*/ 460205 h 1819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1628775" h="1819275">
                  <a:moveTo>
                    <a:pt x="1629993" y="1447948"/>
                  </a:moveTo>
                  <a:cubicBezTo>
                    <a:pt x="1628088" y="1435565"/>
                    <a:pt x="1616658" y="1426992"/>
                    <a:pt x="1604275" y="1428898"/>
                  </a:cubicBezTo>
                  <a:cubicBezTo>
                    <a:pt x="1603323" y="1428898"/>
                    <a:pt x="1472830" y="1446995"/>
                    <a:pt x="1429968" y="1346982"/>
                  </a:cubicBezTo>
                  <a:cubicBezTo>
                    <a:pt x="1412823" y="1306977"/>
                    <a:pt x="1453780" y="1246970"/>
                    <a:pt x="1492833" y="1188867"/>
                  </a:cubicBezTo>
                  <a:cubicBezTo>
                    <a:pt x="1547125" y="1109810"/>
                    <a:pt x="1614753" y="1011702"/>
                    <a:pt x="1526170" y="939312"/>
                  </a:cubicBezTo>
                  <a:cubicBezTo>
                    <a:pt x="1489975" y="909785"/>
                    <a:pt x="1452828" y="899307"/>
                    <a:pt x="1417585" y="909785"/>
                  </a:cubicBezTo>
                  <a:cubicBezTo>
                    <a:pt x="1372818" y="922167"/>
                    <a:pt x="1341385" y="965982"/>
                    <a:pt x="1324240" y="998367"/>
                  </a:cubicBezTo>
                  <a:cubicBezTo>
                    <a:pt x="1317573" y="997415"/>
                    <a:pt x="1185175" y="941217"/>
                    <a:pt x="1151838" y="892640"/>
                  </a:cubicBezTo>
                  <a:cubicBezTo>
                    <a:pt x="1103260" y="822155"/>
                    <a:pt x="1080400" y="741192"/>
                    <a:pt x="1059445" y="659277"/>
                  </a:cubicBezTo>
                  <a:cubicBezTo>
                    <a:pt x="1046110" y="606890"/>
                    <a:pt x="1032775" y="553550"/>
                    <a:pt x="1026108" y="499257"/>
                  </a:cubicBezTo>
                  <a:cubicBezTo>
                    <a:pt x="1022298" y="490685"/>
                    <a:pt x="1026108" y="278277"/>
                    <a:pt x="1023250" y="192552"/>
                  </a:cubicBezTo>
                  <a:cubicBezTo>
                    <a:pt x="1013725" y="88730"/>
                    <a:pt x="950860" y="22055"/>
                    <a:pt x="846085" y="1100"/>
                  </a:cubicBezTo>
                  <a:cubicBezTo>
                    <a:pt x="828940" y="147"/>
                    <a:pt x="811795" y="-805"/>
                    <a:pt x="795603" y="1100"/>
                  </a:cubicBezTo>
                  <a:cubicBezTo>
                    <a:pt x="697495" y="15387"/>
                    <a:pt x="634630" y="84920"/>
                    <a:pt x="622248" y="178265"/>
                  </a:cubicBezTo>
                  <a:cubicBezTo>
                    <a:pt x="620343" y="256370"/>
                    <a:pt x="623200" y="475445"/>
                    <a:pt x="619390" y="495447"/>
                  </a:cubicBezTo>
                  <a:cubicBezTo>
                    <a:pt x="614628" y="525927"/>
                    <a:pt x="581290" y="711665"/>
                    <a:pt x="558430" y="771672"/>
                  </a:cubicBezTo>
                  <a:cubicBezTo>
                    <a:pt x="532713" y="842157"/>
                    <a:pt x="501280" y="909785"/>
                    <a:pt x="437463" y="955505"/>
                  </a:cubicBezTo>
                  <a:cubicBezTo>
                    <a:pt x="408888" y="975507"/>
                    <a:pt x="300303" y="1001225"/>
                    <a:pt x="291730" y="998367"/>
                  </a:cubicBezTo>
                  <a:cubicBezTo>
                    <a:pt x="290778" y="998367"/>
                    <a:pt x="289825" y="997415"/>
                    <a:pt x="288873" y="997415"/>
                  </a:cubicBezTo>
                  <a:cubicBezTo>
                    <a:pt x="270775" y="971697"/>
                    <a:pt x="245058" y="946932"/>
                    <a:pt x="212673" y="937407"/>
                  </a:cubicBezTo>
                  <a:cubicBezTo>
                    <a:pt x="177430" y="927882"/>
                    <a:pt x="141235" y="937407"/>
                    <a:pt x="104088" y="966935"/>
                  </a:cubicBezTo>
                  <a:cubicBezTo>
                    <a:pt x="16458" y="1038372"/>
                    <a:pt x="83133" y="1137432"/>
                    <a:pt x="137425" y="1216490"/>
                  </a:cubicBezTo>
                  <a:cubicBezTo>
                    <a:pt x="177430" y="1274592"/>
                    <a:pt x="218388" y="1333648"/>
                    <a:pt x="200290" y="1374605"/>
                  </a:cubicBezTo>
                  <a:cubicBezTo>
                    <a:pt x="157428" y="1473665"/>
                    <a:pt x="26935" y="1456520"/>
                    <a:pt x="25983" y="1456520"/>
                  </a:cubicBezTo>
                  <a:cubicBezTo>
                    <a:pt x="13600" y="1454615"/>
                    <a:pt x="2170" y="1463187"/>
                    <a:pt x="265" y="1475570"/>
                  </a:cubicBezTo>
                  <a:cubicBezTo>
                    <a:pt x="-1640" y="1487952"/>
                    <a:pt x="6933" y="1499382"/>
                    <a:pt x="19315" y="1501287"/>
                  </a:cubicBezTo>
                  <a:cubicBezTo>
                    <a:pt x="28840" y="1502240"/>
                    <a:pt x="39318" y="1503192"/>
                    <a:pt x="50748" y="1503192"/>
                  </a:cubicBezTo>
                  <a:cubicBezTo>
                    <a:pt x="112660" y="1503192"/>
                    <a:pt x="204100" y="1480332"/>
                    <a:pt x="242200" y="1392702"/>
                  </a:cubicBezTo>
                  <a:cubicBezTo>
                    <a:pt x="269823" y="1328885"/>
                    <a:pt x="221245" y="1258400"/>
                    <a:pt x="174573" y="1190773"/>
                  </a:cubicBezTo>
                  <a:cubicBezTo>
                    <a:pt x="113613" y="1102190"/>
                    <a:pt x="80275" y="1045040"/>
                    <a:pt x="131710" y="1003130"/>
                  </a:cubicBezTo>
                  <a:cubicBezTo>
                    <a:pt x="156475" y="983127"/>
                    <a:pt x="178383" y="976460"/>
                    <a:pt x="198385" y="982175"/>
                  </a:cubicBezTo>
                  <a:cubicBezTo>
                    <a:pt x="240295" y="993605"/>
                    <a:pt x="269823" y="1055517"/>
                    <a:pt x="278395" y="1078377"/>
                  </a:cubicBezTo>
                  <a:cubicBezTo>
                    <a:pt x="278395" y="1261257"/>
                    <a:pt x="277443" y="1466998"/>
                    <a:pt x="277443" y="1650830"/>
                  </a:cubicBezTo>
                  <a:cubicBezTo>
                    <a:pt x="283158" y="1659402"/>
                    <a:pt x="277443" y="1669880"/>
                    <a:pt x="281253" y="1678452"/>
                  </a:cubicBezTo>
                  <a:cubicBezTo>
                    <a:pt x="298398" y="1779417"/>
                    <a:pt x="386980" y="1825137"/>
                    <a:pt x="491755" y="1824185"/>
                  </a:cubicBezTo>
                  <a:cubicBezTo>
                    <a:pt x="707020" y="1821327"/>
                    <a:pt x="923238" y="1823232"/>
                    <a:pt x="1138503" y="1823232"/>
                  </a:cubicBezTo>
                  <a:cubicBezTo>
                    <a:pt x="1190890" y="1823232"/>
                    <a:pt x="1242325" y="1825137"/>
                    <a:pt x="1288045" y="1794657"/>
                  </a:cubicBezTo>
                  <a:cubicBezTo>
                    <a:pt x="1295665" y="1791800"/>
                    <a:pt x="1302333" y="1786085"/>
                    <a:pt x="1307095" y="1779417"/>
                  </a:cubicBezTo>
                  <a:cubicBezTo>
                    <a:pt x="1332813" y="1749890"/>
                    <a:pt x="1351863" y="1728935"/>
                    <a:pt x="1359483" y="1689882"/>
                  </a:cubicBezTo>
                  <a:cubicBezTo>
                    <a:pt x="1362340" y="1681310"/>
                    <a:pt x="1360435" y="1672737"/>
                    <a:pt x="1360435" y="1664165"/>
                  </a:cubicBezTo>
                  <a:cubicBezTo>
                    <a:pt x="1360435" y="1462235"/>
                    <a:pt x="1358530" y="1030752"/>
                    <a:pt x="1362340" y="1023132"/>
                  </a:cubicBezTo>
                  <a:cubicBezTo>
                    <a:pt x="1365198" y="1019322"/>
                    <a:pt x="1404250" y="960267"/>
                    <a:pt x="1427110" y="953600"/>
                  </a:cubicBezTo>
                  <a:cubicBezTo>
                    <a:pt x="1448065" y="947885"/>
                    <a:pt x="1469020" y="954552"/>
                    <a:pt x="1493785" y="974555"/>
                  </a:cubicBezTo>
                  <a:cubicBezTo>
                    <a:pt x="1545220" y="1016465"/>
                    <a:pt x="1511883" y="1073615"/>
                    <a:pt x="1450923" y="1162198"/>
                  </a:cubicBezTo>
                  <a:cubicBezTo>
                    <a:pt x="1404250" y="1229825"/>
                    <a:pt x="1355673" y="1300310"/>
                    <a:pt x="1383295" y="1364127"/>
                  </a:cubicBezTo>
                  <a:cubicBezTo>
                    <a:pt x="1421395" y="1452710"/>
                    <a:pt x="1511883" y="1474617"/>
                    <a:pt x="1574748" y="1474617"/>
                  </a:cubicBezTo>
                  <a:cubicBezTo>
                    <a:pt x="1586178" y="1474617"/>
                    <a:pt x="1597608" y="1473665"/>
                    <a:pt x="1606180" y="1472712"/>
                  </a:cubicBezTo>
                  <a:cubicBezTo>
                    <a:pt x="1623325" y="1471760"/>
                    <a:pt x="1631898" y="1460330"/>
                    <a:pt x="1629993" y="1447948"/>
                  </a:cubicBezTo>
                  <a:close/>
                  <a:moveTo>
                    <a:pt x="994675" y="460205"/>
                  </a:moveTo>
                  <a:cubicBezTo>
                    <a:pt x="994675" y="474492"/>
                    <a:pt x="988960" y="476397"/>
                    <a:pt x="977530" y="476397"/>
                  </a:cubicBezTo>
                  <a:cubicBezTo>
                    <a:pt x="926095" y="475445"/>
                    <a:pt x="873708" y="476397"/>
                    <a:pt x="822273" y="476397"/>
                  </a:cubicBezTo>
                  <a:cubicBezTo>
                    <a:pt x="771790" y="476397"/>
                    <a:pt x="722260" y="475445"/>
                    <a:pt x="671778" y="476397"/>
                  </a:cubicBezTo>
                  <a:cubicBezTo>
                    <a:pt x="654633" y="476397"/>
                    <a:pt x="651775" y="471635"/>
                    <a:pt x="651775" y="455442"/>
                  </a:cubicBezTo>
                  <a:cubicBezTo>
                    <a:pt x="652728" y="379242"/>
                    <a:pt x="651775" y="279230"/>
                    <a:pt x="651775" y="203030"/>
                  </a:cubicBezTo>
                  <a:cubicBezTo>
                    <a:pt x="651775" y="107780"/>
                    <a:pt x="727975" y="30627"/>
                    <a:pt x="820368" y="29675"/>
                  </a:cubicBezTo>
                  <a:cubicBezTo>
                    <a:pt x="913713" y="28722"/>
                    <a:pt x="991818" y="103017"/>
                    <a:pt x="993723" y="198267"/>
                  </a:cubicBezTo>
                  <a:cubicBezTo>
                    <a:pt x="995628" y="278277"/>
                    <a:pt x="993723" y="381147"/>
                    <a:pt x="994675" y="4602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reeform: Shape 144">
              <a:extLst>
                <a:ext uri="{FF2B5EF4-FFF2-40B4-BE49-F238E27FC236}">
                  <a16:creationId xmlns:a16="http://schemas.microsoft.com/office/drawing/2014/main" id="{C7AEEE91-0BB2-4005-ADA0-391AE5F74E61}"/>
                </a:ext>
              </a:extLst>
            </p:cNvPr>
            <p:cNvSpPr/>
            <p:nvPr/>
          </p:nvSpPr>
          <p:spPr>
            <a:xfrm>
              <a:off x="6662363" y="4215264"/>
              <a:ext cx="447675" cy="419100"/>
            </a:xfrm>
            <a:custGeom>
              <a:avLst/>
              <a:gdLst>
                <a:gd name="connsiteX0" fmla="*/ 227648 w 447675"/>
                <a:gd name="connsiteY0" fmla="*/ 390 h 419100"/>
                <a:gd name="connsiteX1" fmla="*/ 434340 w 447675"/>
                <a:gd name="connsiteY1" fmla="*/ 390 h 419100"/>
                <a:gd name="connsiteX2" fmla="*/ 453390 w 447675"/>
                <a:gd name="connsiteY2" fmla="*/ 12773 h 419100"/>
                <a:gd name="connsiteX3" fmla="*/ 450533 w 447675"/>
                <a:gd name="connsiteY3" fmla="*/ 284235 h 419100"/>
                <a:gd name="connsiteX4" fmla="*/ 300990 w 447675"/>
                <a:gd name="connsiteY4" fmla="*/ 420443 h 419100"/>
                <a:gd name="connsiteX5" fmla="*/ 175260 w 447675"/>
                <a:gd name="connsiteY5" fmla="*/ 420443 h 419100"/>
                <a:gd name="connsiteX6" fmla="*/ 953 w 447675"/>
                <a:gd name="connsiteY6" fmla="*/ 249945 h 419100"/>
                <a:gd name="connsiteX7" fmla="*/ 0 w 447675"/>
                <a:gd name="connsiteY7" fmla="*/ 17535 h 419100"/>
                <a:gd name="connsiteX8" fmla="*/ 19050 w 447675"/>
                <a:gd name="connsiteY8" fmla="*/ 390 h 419100"/>
                <a:gd name="connsiteX9" fmla="*/ 227648 w 447675"/>
                <a:gd name="connsiteY9" fmla="*/ 390 h 41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7675" h="419100">
                  <a:moveTo>
                    <a:pt x="227648" y="390"/>
                  </a:moveTo>
                  <a:cubicBezTo>
                    <a:pt x="296228" y="390"/>
                    <a:pt x="364808" y="390"/>
                    <a:pt x="434340" y="390"/>
                  </a:cubicBezTo>
                  <a:cubicBezTo>
                    <a:pt x="442913" y="390"/>
                    <a:pt x="453390" y="-3420"/>
                    <a:pt x="453390" y="12773"/>
                  </a:cubicBezTo>
                  <a:cubicBezTo>
                    <a:pt x="452438" y="103260"/>
                    <a:pt x="455295" y="193748"/>
                    <a:pt x="450533" y="284235"/>
                  </a:cubicBezTo>
                  <a:cubicBezTo>
                    <a:pt x="446723" y="361388"/>
                    <a:pt x="379095" y="419490"/>
                    <a:pt x="300990" y="420443"/>
                  </a:cubicBezTo>
                  <a:cubicBezTo>
                    <a:pt x="259080" y="420443"/>
                    <a:pt x="217170" y="420443"/>
                    <a:pt x="175260" y="420443"/>
                  </a:cubicBezTo>
                  <a:cubicBezTo>
                    <a:pt x="74295" y="420443"/>
                    <a:pt x="1905" y="349958"/>
                    <a:pt x="953" y="249945"/>
                  </a:cubicBezTo>
                  <a:cubicBezTo>
                    <a:pt x="0" y="172793"/>
                    <a:pt x="953" y="95640"/>
                    <a:pt x="0" y="17535"/>
                  </a:cubicBezTo>
                  <a:cubicBezTo>
                    <a:pt x="0" y="2295"/>
                    <a:pt x="4763" y="-562"/>
                    <a:pt x="19050" y="390"/>
                  </a:cubicBezTo>
                  <a:cubicBezTo>
                    <a:pt x="88583" y="1343"/>
                    <a:pt x="158115" y="390"/>
                    <a:pt x="227648" y="39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165">
              <a:extLst>
                <a:ext uri="{FF2B5EF4-FFF2-40B4-BE49-F238E27FC236}">
                  <a16:creationId xmlns:a16="http://schemas.microsoft.com/office/drawing/2014/main" id="{CF536C55-509D-4E4A-93AA-7819FB91C670}"/>
                </a:ext>
              </a:extLst>
            </p:cNvPr>
            <p:cNvSpPr/>
            <p:nvPr/>
          </p:nvSpPr>
          <p:spPr>
            <a:xfrm>
              <a:off x="6687129" y="4236376"/>
              <a:ext cx="400050" cy="371475"/>
            </a:xfrm>
            <a:custGeom>
              <a:avLst/>
              <a:gdLst>
                <a:gd name="connsiteX0" fmla="*/ 235267 w 400050"/>
                <a:gd name="connsiteY0" fmla="*/ 376471 h 371475"/>
                <a:gd name="connsiteX1" fmla="*/ 225742 w 400050"/>
                <a:gd name="connsiteY1" fmla="*/ 366946 h 371475"/>
                <a:gd name="connsiteX2" fmla="*/ 235267 w 400050"/>
                <a:gd name="connsiteY2" fmla="*/ 357421 h 371475"/>
                <a:gd name="connsiteX3" fmla="*/ 264795 w 400050"/>
                <a:gd name="connsiteY3" fmla="*/ 357421 h 371475"/>
                <a:gd name="connsiteX4" fmla="*/ 273367 w 400050"/>
                <a:gd name="connsiteY4" fmla="*/ 357421 h 371475"/>
                <a:gd name="connsiteX5" fmla="*/ 283845 w 400050"/>
                <a:gd name="connsiteY5" fmla="*/ 365994 h 371475"/>
                <a:gd name="connsiteX6" fmla="*/ 275272 w 400050"/>
                <a:gd name="connsiteY6" fmla="*/ 376471 h 371475"/>
                <a:gd name="connsiteX7" fmla="*/ 265747 w 400050"/>
                <a:gd name="connsiteY7" fmla="*/ 376471 h 371475"/>
                <a:gd name="connsiteX8" fmla="*/ 235267 w 400050"/>
                <a:gd name="connsiteY8" fmla="*/ 376471 h 371475"/>
                <a:gd name="connsiteX9" fmla="*/ 235267 w 400050"/>
                <a:gd name="connsiteY9" fmla="*/ 376471 h 371475"/>
                <a:gd name="connsiteX10" fmla="*/ 197167 w 400050"/>
                <a:gd name="connsiteY10" fmla="*/ 376471 h 371475"/>
                <a:gd name="connsiteX11" fmla="*/ 197167 w 400050"/>
                <a:gd name="connsiteY11" fmla="*/ 376471 h 371475"/>
                <a:gd name="connsiteX12" fmla="*/ 159067 w 400050"/>
                <a:gd name="connsiteY12" fmla="*/ 376471 h 371475"/>
                <a:gd name="connsiteX13" fmla="*/ 149542 w 400050"/>
                <a:gd name="connsiteY13" fmla="*/ 366946 h 371475"/>
                <a:gd name="connsiteX14" fmla="*/ 159067 w 400050"/>
                <a:gd name="connsiteY14" fmla="*/ 357421 h 371475"/>
                <a:gd name="connsiteX15" fmla="*/ 159067 w 400050"/>
                <a:gd name="connsiteY15" fmla="*/ 357421 h 371475"/>
                <a:gd name="connsiteX16" fmla="*/ 197167 w 400050"/>
                <a:gd name="connsiteY16" fmla="*/ 357421 h 371475"/>
                <a:gd name="connsiteX17" fmla="*/ 206692 w 400050"/>
                <a:gd name="connsiteY17" fmla="*/ 366946 h 371475"/>
                <a:gd name="connsiteX18" fmla="*/ 197167 w 400050"/>
                <a:gd name="connsiteY18" fmla="*/ 376471 h 371475"/>
                <a:gd name="connsiteX19" fmla="*/ 121920 w 400050"/>
                <a:gd name="connsiteY19" fmla="*/ 372661 h 371475"/>
                <a:gd name="connsiteX20" fmla="*/ 120015 w 400050"/>
                <a:gd name="connsiteY20" fmla="*/ 372661 h 371475"/>
                <a:gd name="connsiteX21" fmla="*/ 81915 w 400050"/>
                <a:gd name="connsiteY21" fmla="*/ 359326 h 371475"/>
                <a:gd name="connsiteX22" fmla="*/ 78105 w 400050"/>
                <a:gd name="connsiteY22" fmla="*/ 346944 h 371475"/>
                <a:gd name="connsiteX23" fmla="*/ 90488 w 400050"/>
                <a:gd name="connsiteY23" fmla="*/ 343134 h 371475"/>
                <a:gd name="connsiteX24" fmla="*/ 123825 w 400050"/>
                <a:gd name="connsiteY24" fmla="*/ 355516 h 371475"/>
                <a:gd name="connsiteX25" fmla="*/ 131445 w 400050"/>
                <a:gd name="connsiteY25" fmla="*/ 366946 h 371475"/>
                <a:gd name="connsiteX26" fmla="*/ 121920 w 400050"/>
                <a:gd name="connsiteY26" fmla="*/ 372661 h 371475"/>
                <a:gd name="connsiteX27" fmla="*/ 310515 w 400050"/>
                <a:gd name="connsiteY27" fmla="*/ 367899 h 371475"/>
                <a:gd name="connsiteX28" fmla="*/ 301942 w 400050"/>
                <a:gd name="connsiteY28" fmla="*/ 361231 h 371475"/>
                <a:gd name="connsiteX29" fmla="*/ 307658 w 400050"/>
                <a:gd name="connsiteY29" fmla="*/ 348849 h 371475"/>
                <a:gd name="connsiteX30" fmla="*/ 338138 w 400050"/>
                <a:gd name="connsiteY30" fmla="*/ 331704 h 371475"/>
                <a:gd name="connsiteX31" fmla="*/ 351472 w 400050"/>
                <a:gd name="connsiteY31" fmla="*/ 333609 h 371475"/>
                <a:gd name="connsiteX32" fmla="*/ 349567 w 400050"/>
                <a:gd name="connsiteY32" fmla="*/ 346944 h 371475"/>
                <a:gd name="connsiteX33" fmla="*/ 314325 w 400050"/>
                <a:gd name="connsiteY33" fmla="*/ 366946 h 371475"/>
                <a:gd name="connsiteX34" fmla="*/ 310515 w 400050"/>
                <a:gd name="connsiteY34" fmla="*/ 367899 h 371475"/>
                <a:gd name="connsiteX35" fmla="*/ 54292 w 400050"/>
                <a:gd name="connsiteY35" fmla="*/ 338371 h 371475"/>
                <a:gd name="connsiteX36" fmla="*/ 47625 w 400050"/>
                <a:gd name="connsiteY36" fmla="*/ 335514 h 371475"/>
                <a:gd name="connsiteX37" fmla="*/ 21908 w 400050"/>
                <a:gd name="connsiteY37" fmla="*/ 304081 h 371475"/>
                <a:gd name="connsiteX38" fmla="*/ 24765 w 400050"/>
                <a:gd name="connsiteY38" fmla="*/ 290746 h 371475"/>
                <a:gd name="connsiteX39" fmla="*/ 38100 w 400050"/>
                <a:gd name="connsiteY39" fmla="*/ 293604 h 371475"/>
                <a:gd name="connsiteX40" fmla="*/ 60008 w 400050"/>
                <a:gd name="connsiteY40" fmla="*/ 321226 h 371475"/>
                <a:gd name="connsiteX41" fmla="*/ 60008 w 400050"/>
                <a:gd name="connsiteY41" fmla="*/ 334561 h 371475"/>
                <a:gd name="connsiteX42" fmla="*/ 54292 w 400050"/>
                <a:gd name="connsiteY42" fmla="*/ 338371 h 371475"/>
                <a:gd name="connsiteX43" fmla="*/ 370522 w 400050"/>
                <a:gd name="connsiteY43" fmla="*/ 322179 h 371475"/>
                <a:gd name="connsiteX44" fmla="*/ 364808 w 400050"/>
                <a:gd name="connsiteY44" fmla="*/ 320274 h 371475"/>
                <a:gd name="connsiteX45" fmla="*/ 362903 w 400050"/>
                <a:gd name="connsiteY45" fmla="*/ 306939 h 371475"/>
                <a:gd name="connsiteX46" fmla="*/ 378142 w 400050"/>
                <a:gd name="connsiteY46" fmla="*/ 275506 h 371475"/>
                <a:gd name="connsiteX47" fmla="*/ 389572 w 400050"/>
                <a:gd name="connsiteY47" fmla="*/ 268839 h 371475"/>
                <a:gd name="connsiteX48" fmla="*/ 396240 w 400050"/>
                <a:gd name="connsiteY48" fmla="*/ 280269 h 371475"/>
                <a:gd name="connsiteX49" fmla="*/ 378142 w 400050"/>
                <a:gd name="connsiteY49" fmla="*/ 317416 h 371475"/>
                <a:gd name="connsiteX50" fmla="*/ 370522 w 400050"/>
                <a:gd name="connsiteY50" fmla="*/ 322179 h 371475"/>
                <a:gd name="connsiteX51" fmla="*/ 16192 w 400050"/>
                <a:gd name="connsiteY51" fmla="*/ 273601 h 371475"/>
                <a:gd name="connsiteX52" fmla="*/ 6667 w 400050"/>
                <a:gd name="connsiteY52" fmla="*/ 266934 h 371475"/>
                <a:gd name="connsiteX53" fmla="*/ 953 w 400050"/>
                <a:gd name="connsiteY53" fmla="*/ 226929 h 371475"/>
                <a:gd name="connsiteX54" fmla="*/ 10478 w 400050"/>
                <a:gd name="connsiteY54" fmla="*/ 217404 h 371475"/>
                <a:gd name="connsiteX55" fmla="*/ 20003 w 400050"/>
                <a:gd name="connsiteY55" fmla="*/ 226929 h 371475"/>
                <a:gd name="connsiteX56" fmla="*/ 25717 w 400050"/>
                <a:gd name="connsiteY56" fmla="*/ 262171 h 371475"/>
                <a:gd name="connsiteX57" fmla="*/ 19050 w 400050"/>
                <a:gd name="connsiteY57" fmla="*/ 273601 h 371475"/>
                <a:gd name="connsiteX58" fmla="*/ 16192 w 400050"/>
                <a:gd name="connsiteY58" fmla="*/ 273601 h 371475"/>
                <a:gd name="connsiteX59" fmla="*/ 392430 w 400050"/>
                <a:gd name="connsiteY59" fmla="*/ 250741 h 371475"/>
                <a:gd name="connsiteX60" fmla="*/ 392430 w 400050"/>
                <a:gd name="connsiteY60" fmla="*/ 250741 h 371475"/>
                <a:gd name="connsiteX61" fmla="*/ 382905 w 400050"/>
                <a:gd name="connsiteY61" fmla="*/ 241216 h 371475"/>
                <a:gd name="connsiteX62" fmla="*/ 383858 w 400050"/>
                <a:gd name="connsiteY62" fmla="*/ 203116 h 371475"/>
                <a:gd name="connsiteX63" fmla="*/ 393383 w 400050"/>
                <a:gd name="connsiteY63" fmla="*/ 193591 h 371475"/>
                <a:gd name="connsiteX64" fmla="*/ 393383 w 400050"/>
                <a:gd name="connsiteY64" fmla="*/ 193591 h 371475"/>
                <a:gd name="connsiteX65" fmla="*/ 402908 w 400050"/>
                <a:gd name="connsiteY65" fmla="*/ 203116 h 371475"/>
                <a:gd name="connsiteX66" fmla="*/ 401955 w 400050"/>
                <a:gd name="connsiteY66" fmla="*/ 241216 h 371475"/>
                <a:gd name="connsiteX67" fmla="*/ 392430 w 400050"/>
                <a:gd name="connsiteY67" fmla="*/ 250741 h 371475"/>
                <a:gd name="connsiteX68" fmla="*/ 9525 w 400050"/>
                <a:gd name="connsiteY68" fmla="*/ 197401 h 371475"/>
                <a:gd name="connsiteX69" fmla="*/ 0 w 400050"/>
                <a:gd name="connsiteY69" fmla="*/ 187876 h 371475"/>
                <a:gd name="connsiteX70" fmla="*/ 0 w 400050"/>
                <a:gd name="connsiteY70" fmla="*/ 158349 h 371475"/>
                <a:gd name="connsiteX71" fmla="*/ 0 w 400050"/>
                <a:gd name="connsiteY71" fmla="*/ 149776 h 371475"/>
                <a:gd name="connsiteX72" fmla="*/ 9525 w 400050"/>
                <a:gd name="connsiteY72" fmla="*/ 140251 h 371475"/>
                <a:gd name="connsiteX73" fmla="*/ 19050 w 400050"/>
                <a:gd name="connsiteY73" fmla="*/ 149776 h 371475"/>
                <a:gd name="connsiteX74" fmla="*/ 19050 w 400050"/>
                <a:gd name="connsiteY74" fmla="*/ 158349 h 371475"/>
                <a:gd name="connsiteX75" fmla="*/ 19050 w 400050"/>
                <a:gd name="connsiteY75" fmla="*/ 187876 h 371475"/>
                <a:gd name="connsiteX76" fmla="*/ 9525 w 400050"/>
                <a:gd name="connsiteY76" fmla="*/ 197401 h 371475"/>
                <a:gd name="connsiteX77" fmla="*/ 9525 w 400050"/>
                <a:gd name="connsiteY77" fmla="*/ 197401 h 371475"/>
                <a:gd name="connsiteX78" fmla="*/ 394335 w 400050"/>
                <a:gd name="connsiteY78" fmla="*/ 174541 h 371475"/>
                <a:gd name="connsiteX79" fmla="*/ 394335 w 400050"/>
                <a:gd name="connsiteY79" fmla="*/ 174541 h 371475"/>
                <a:gd name="connsiteX80" fmla="*/ 384810 w 400050"/>
                <a:gd name="connsiteY80" fmla="*/ 165016 h 371475"/>
                <a:gd name="connsiteX81" fmla="*/ 384810 w 400050"/>
                <a:gd name="connsiteY81" fmla="*/ 131679 h 371475"/>
                <a:gd name="connsiteX82" fmla="*/ 384810 w 400050"/>
                <a:gd name="connsiteY82" fmla="*/ 126916 h 371475"/>
                <a:gd name="connsiteX83" fmla="*/ 394335 w 400050"/>
                <a:gd name="connsiteY83" fmla="*/ 117391 h 371475"/>
                <a:gd name="connsiteX84" fmla="*/ 403860 w 400050"/>
                <a:gd name="connsiteY84" fmla="*/ 126916 h 371475"/>
                <a:gd name="connsiteX85" fmla="*/ 403860 w 400050"/>
                <a:gd name="connsiteY85" fmla="*/ 131679 h 371475"/>
                <a:gd name="connsiteX86" fmla="*/ 403860 w 400050"/>
                <a:gd name="connsiteY86" fmla="*/ 165016 h 371475"/>
                <a:gd name="connsiteX87" fmla="*/ 394335 w 400050"/>
                <a:gd name="connsiteY87" fmla="*/ 174541 h 371475"/>
                <a:gd name="connsiteX88" fmla="*/ 9525 w 400050"/>
                <a:gd name="connsiteY88" fmla="*/ 121201 h 371475"/>
                <a:gd name="connsiteX89" fmla="*/ 9525 w 400050"/>
                <a:gd name="connsiteY89" fmla="*/ 121201 h 371475"/>
                <a:gd name="connsiteX90" fmla="*/ 0 w 400050"/>
                <a:gd name="connsiteY90" fmla="*/ 111676 h 371475"/>
                <a:gd name="connsiteX91" fmla="*/ 0 w 400050"/>
                <a:gd name="connsiteY91" fmla="*/ 73576 h 371475"/>
                <a:gd name="connsiteX92" fmla="*/ 9525 w 400050"/>
                <a:gd name="connsiteY92" fmla="*/ 64051 h 371475"/>
                <a:gd name="connsiteX93" fmla="*/ 19050 w 400050"/>
                <a:gd name="connsiteY93" fmla="*/ 73576 h 371475"/>
                <a:gd name="connsiteX94" fmla="*/ 19050 w 400050"/>
                <a:gd name="connsiteY94" fmla="*/ 111676 h 371475"/>
                <a:gd name="connsiteX95" fmla="*/ 9525 w 400050"/>
                <a:gd name="connsiteY95" fmla="*/ 121201 h 371475"/>
                <a:gd name="connsiteX96" fmla="*/ 394335 w 400050"/>
                <a:gd name="connsiteY96" fmla="*/ 98341 h 371475"/>
                <a:gd name="connsiteX97" fmla="*/ 384810 w 400050"/>
                <a:gd name="connsiteY97" fmla="*/ 88816 h 371475"/>
                <a:gd name="connsiteX98" fmla="*/ 384810 w 400050"/>
                <a:gd name="connsiteY98" fmla="*/ 65956 h 371475"/>
                <a:gd name="connsiteX99" fmla="*/ 384810 w 400050"/>
                <a:gd name="connsiteY99" fmla="*/ 50716 h 371475"/>
                <a:gd name="connsiteX100" fmla="*/ 394335 w 400050"/>
                <a:gd name="connsiteY100" fmla="*/ 41191 h 371475"/>
                <a:gd name="connsiteX101" fmla="*/ 394335 w 400050"/>
                <a:gd name="connsiteY101" fmla="*/ 41191 h 371475"/>
                <a:gd name="connsiteX102" fmla="*/ 403860 w 400050"/>
                <a:gd name="connsiteY102" fmla="*/ 50716 h 371475"/>
                <a:gd name="connsiteX103" fmla="*/ 403860 w 400050"/>
                <a:gd name="connsiteY103" fmla="*/ 65956 h 371475"/>
                <a:gd name="connsiteX104" fmla="*/ 403860 w 400050"/>
                <a:gd name="connsiteY104" fmla="*/ 88816 h 371475"/>
                <a:gd name="connsiteX105" fmla="*/ 394335 w 400050"/>
                <a:gd name="connsiteY105" fmla="*/ 98341 h 371475"/>
                <a:gd name="connsiteX106" fmla="*/ 394335 w 400050"/>
                <a:gd name="connsiteY106" fmla="*/ 98341 h 371475"/>
                <a:gd name="connsiteX107" fmla="*/ 9525 w 400050"/>
                <a:gd name="connsiteY107" fmla="*/ 45001 h 371475"/>
                <a:gd name="connsiteX108" fmla="*/ 0 w 400050"/>
                <a:gd name="connsiteY108" fmla="*/ 35476 h 371475"/>
                <a:gd name="connsiteX109" fmla="*/ 0 w 400050"/>
                <a:gd name="connsiteY109" fmla="*/ 24999 h 371475"/>
                <a:gd name="connsiteX110" fmla="*/ 24765 w 400050"/>
                <a:gd name="connsiteY110" fmla="*/ 234 h 371475"/>
                <a:gd name="connsiteX111" fmla="*/ 26670 w 400050"/>
                <a:gd name="connsiteY111" fmla="*/ 234 h 371475"/>
                <a:gd name="connsiteX112" fmla="*/ 36195 w 400050"/>
                <a:gd name="connsiteY112" fmla="*/ 9759 h 371475"/>
                <a:gd name="connsiteX113" fmla="*/ 26670 w 400050"/>
                <a:gd name="connsiteY113" fmla="*/ 19284 h 371475"/>
                <a:gd name="connsiteX114" fmla="*/ 25717 w 400050"/>
                <a:gd name="connsiteY114" fmla="*/ 19284 h 371475"/>
                <a:gd name="connsiteX115" fmla="*/ 20003 w 400050"/>
                <a:gd name="connsiteY115" fmla="*/ 19284 h 371475"/>
                <a:gd name="connsiteX116" fmla="*/ 20003 w 400050"/>
                <a:gd name="connsiteY116" fmla="*/ 24046 h 371475"/>
                <a:gd name="connsiteX117" fmla="*/ 20003 w 400050"/>
                <a:gd name="connsiteY117" fmla="*/ 35476 h 371475"/>
                <a:gd name="connsiteX118" fmla="*/ 9525 w 400050"/>
                <a:gd name="connsiteY118" fmla="*/ 45001 h 371475"/>
                <a:gd name="connsiteX119" fmla="*/ 9525 w 400050"/>
                <a:gd name="connsiteY119" fmla="*/ 45001 h 371475"/>
                <a:gd name="connsiteX120" fmla="*/ 392430 w 400050"/>
                <a:gd name="connsiteY120" fmla="*/ 22141 h 371475"/>
                <a:gd name="connsiteX121" fmla="*/ 385763 w 400050"/>
                <a:gd name="connsiteY121" fmla="*/ 19284 h 371475"/>
                <a:gd name="connsiteX122" fmla="*/ 382905 w 400050"/>
                <a:gd name="connsiteY122" fmla="*/ 19284 h 371475"/>
                <a:gd name="connsiteX123" fmla="*/ 379095 w 400050"/>
                <a:gd name="connsiteY123" fmla="*/ 19284 h 371475"/>
                <a:gd name="connsiteX124" fmla="*/ 356235 w 400050"/>
                <a:gd name="connsiteY124" fmla="*/ 19284 h 371475"/>
                <a:gd name="connsiteX125" fmla="*/ 346710 w 400050"/>
                <a:gd name="connsiteY125" fmla="*/ 9759 h 371475"/>
                <a:gd name="connsiteX126" fmla="*/ 356235 w 400050"/>
                <a:gd name="connsiteY126" fmla="*/ 234 h 371475"/>
                <a:gd name="connsiteX127" fmla="*/ 356235 w 400050"/>
                <a:gd name="connsiteY127" fmla="*/ 234 h 371475"/>
                <a:gd name="connsiteX128" fmla="*/ 379095 w 400050"/>
                <a:gd name="connsiteY128" fmla="*/ 234 h 371475"/>
                <a:gd name="connsiteX129" fmla="*/ 381953 w 400050"/>
                <a:gd name="connsiteY129" fmla="*/ 234 h 371475"/>
                <a:gd name="connsiteX130" fmla="*/ 401003 w 400050"/>
                <a:gd name="connsiteY130" fmla="*/ 6901 h 371475"/>
                <a:gd name="connsiteX131" fmla="*/ 398145 w 400050"/>
                <a:gd name="connsiteY131" fmla="*/ 20236 h 371475"/>
                <a:gd name="connsiteX132" fmla="*/ 392430 w 400050"/>
                <a:gd name="connsiteY132" fmla="*/ 22141 h 371475"/>
                <a:gd name="connsiteX133" fmla="*/ 102870 w 400050"/>
                <a:gd name="connsiteY133" fmla="*/ 20236 h 371475"/>
                <a:gd name="connsiteX134" fmla="*/ 102870 w 400050"/>
                <a:gd name="connsiteY134" fmla="*/ 20236 h 371475"/>
                <a:gd name="connsiteX135" fmla="*/ 64770 w 400050"/>
                <a:gd name="connsiteY135" fmla="*/ 20236 h 371475"/>
                <a:gd name="connsiteX136" fmla="*/ 55245 w 400050"/>
                <a:gd name="connsiteY136" fmla="*/ 10711 h 371475"/>
                <a:gd name="connsiteX137" fmla="*/ 64770 w 400050"/>
                <a:gd name="connsiteY137" fmla="*/ 1186 h 371475"/>
                <a:gd name="connsiteX138" fmla="*/ 64770 w 400050"/>
                <a:gd name="connsiteY138" fmla="*/ 1186 h 371475"/>
                <a:gd name="connsiteX139" fmla="*/ 102870 w 400050"/>
                <a:gd name="connsiteY139" fmla="*/ 1186 h 371475"/>
                <a:gd name="connsiteX140" fmla="*/ 112395 w 400050"/>
                <a:gd name="connsiteY140" fmla="*/ 10711 h 371475"/>
                <a:gd name="connsiteX141" fmla="*/ 102870 w 400050"/>
                <a:gd name="connsiteY141" fmla="*/ 20236 h 371475"/>
                <a:gd name="connsiteX142" fmla="*/ 140970 w 400050"/>
                <a:gd name="connsiteY142" fmla="*/ 20236 h 371475"/>
                <a:gd name="connsiteX143" fmla="*/ 131445 w 400050"/>
                <a:gd name="connsiteY143" fmla="*/ 10711 h 371475"/>
                <a:gd name="connsiteX144" fmla="*/ 140970 w 400050"/>
                <a:gd name="connsiteY144" fmla="*/ 1186 h 371475"/>
                <a:gd name="connsiteX145" fmla="*/ 179070 w 400050"/>
                <a:gd name="connsiteY145" fmla="*/ 1186 h 371475"/>
                <a:gd name="connsiteX146" fmla="*/ 179070 w 400050"/>
                <a:gd name="connsiteY146" fmla="*/ 1186 h 371475"/>
                <a:gd name="connsiteX147" fmla="*/ 188595 w 400050"/>
                <a:gd name="connsiteY147" fmla="*/ 10711 h 371475"/>
                <a:gd name="connsiteX148" fmla="*/ 179070 w 400050"/>
                <a:gd name="connsiteY148" fmla="*/ 20236 h 371475"/>
                <a:gd name="connsiteX149" fmla="*/ 140970 w 400050"/>
                <a:gd name="connsiteY149" fmla="*/ 20236 h 371475"/>
                <a:gd name="connsiteX150" fmla="*/ 140970 w 400050"/>
                <a:gd name="connsiteY150" fmla="*/ 20236 h 371475"/>
                <a:gd name="connsiteX151" fmla="*/ 202883 w 400050"/>
                <a:gd name="connsiteY151" fmla="*/ 20236 h 371475"/>
                <a:gd name="connsiteX152" fmla="*/ 193358 w 400050"/>
                <a:gd name="connsiteY152" fmla="*/ 10711 h 371475"/>
                <a:gd name="connsiteX153" fmla="*/ 202883 w 400050"/>
                <a:gd name="connsiteY153" fmla="*/ 1186 h 371475"/>
                <a:gd name="connsiteX154" fmla="*/ 240983 w 400050"/>
                <a:gd name="connsiteY154" fmla="*/ 1186 h 371475"/>
                <a:gd name="connsiteX155" fmla="*/ 240983 w 400050"/>
                <a:gd name="connsiteY155" fmla="*/ 1186 h 371475"/>
                <a:gd name="connsiteX156" fmla="*/ 250508 w 400050"/>
                <a:gd name="connsiteY156" fmla="*/ 10711 h 371475"/>
                <a:gd name="connsiteX157" fmla="*/ 240983 w 400050"/>
                <a:gd name="connsiteY157" fmla="*/ 20236 h 371475"/>
                <a:gd name="connsiteX158" fmla="*/ 202883 w 400050"/>
                <a:gd name="connsiteY158" fmla="*/ 20236 h 371475"/>
                <a:gd name="connsiteX159" fmla="*/ 317183 w 400050"/>
                <a:gd name="connsiteY159" fmla="*/ 20236 h 371475"/>
                <a:gd name="connsiteX160" fmla="*/ 279083 w 400050"/>
                <a:gd name="connsiteY160" fmla="*/ 20236 h 371475"/>
                <a:gd name="connsiteX161" fmla="*/ 269558 w 400050"/>
                <a:gd name="connsiteY161" fmla="*/ 10711 h 371475"/>
                <a:gd name="connsiteX162" fmla="*/ 279083 w 400050"/>
                <a:gd name="connsiteY162" fmla="*/ 1186 h 371475"/>
                <a:gd name="connsiteX163" fmla="*/ 317183 w 400050"/>
                <a:gd name="connsiteY163" fmla="*/ 1186 h 371475"/>
                <a:gd name="connsiteX164" fmla="*/ 326708 w 400050"/>
                <a:gd name="connsiteY164" fmla="*/ 10711 h 371475"/>
                <a:gd name="connsiteX165" fmla="*/ 317183 w 400050"/>
                <a:gd name="connsiteY165" fmla="*/ 20236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</a:cxnLst>
              <a:rect l="l" t="t" r="r" b="b"/>
              <a:pathLst>
                <a:path w="400050" h="371475">
                  <a:moveTo>
                    <a:pt x="235267" y="376471"/>
                  </a:moveTo>
                  <a:cubicBezTo>
                    <a:pt x="229553" y="376471"/>
                    <a:pt x="225742" y="372661"/>
                    <a:pt x="225742" y="366946"/>
                  </a:cubicBezTo>
                  <a:cubicBezTo>
                    <a:pt x="225742" y="361231"/>
                    <a:pt x="229553" y="357421"/>
                    <a:pt x="235267" y="357421"/>
                  </a:cubicBezTo>
                  <a:cubicBezTo>
                    <a:pt x="244792" y="357421"/>
                    <a:pt x="254317" y="357421"/>
                    <a:pt x="264795" y="357421"/>
                  </a:cubicBezTo>
                  <a:cubicBezTo>
                    <a:pt x="267653" y="357421"/>
                    <a:pt x="270510" y="357421"/>
                    <a:pt x="273367" y="357421"/>
                  </a:cubicBezTo>
                  <a:cubicBezTo>
                    <a:pt x="278130" y="357421"/>
                    <a:pt x="282892" y="361231"/>
                    <a:pt x="283845" y="365994"/>
                  </a:cubicBezTo>
                  <a:cubicBezTo>
                    <a:pt x="283845" y="371709"/>
                    <a:pt x="280035" y="375519"/>
                    <a:pt x="275272" y="376471"/>
                  </a:cubicBezTo>
                  <a:cubicBezTo>
                    <a:pt x="272415" y="376471"/>
                    <a:pt x="268605" y="376471"/>
                    <a:pt x="265747" y="376471"/>
                  </a:cubicBezTo>
                  <a:cubicBezTo>
                    <a:pt x="255270" y="376471"/>
                    <a:pt x="244792" y="376471"/>
                    <a:pt x="235267" y="376471"/>
                  </a:cubicBezTo>
                  <a:lnTo>
                    <a:pt x="235267" y="376471"/>
                  </a:lnTo>
                  <a:close/>
                  <a:moveTo>
                    <a:pt x="197167" y="376471"/>
                  </a:moveTo>
                  <a:lnTo>
                    <a:pt x="197167" y="376471"/>
                  </a:lnTo>
                  <a:lnTo>
                    <a:pt x="159067" y="376471"/>
                  </a:lnTo>
                  <a:cubicBezTo>
                    <a:pt x="153353" y="376471"/>
                    <a:pt x="149542" y="372661"/>
                    <a:pt x="149542" y="366946"/>
                  </a:cubicBezTo>
                  <a:cubicBezTo>
                    <a:pt x="149542" y="361231"/>
                    <a:pt x="153353" y="357421"/>
                    <a:pt x="159067" y="357421"/>
                  </a:cubicBezTo>
                  <a:cubicBezTo>
                    <a:pt x="159067" y="357421"/>
                    <a:pt x="159067" y="357421"/>
                    <a:pt x="159067" y="357421"/>
                  </a:cubicBezTo>
                  <a:lnTo>
                    <a:pt x="197167" y="357421"/>
                  </a:lnTo>
                  <a:cubicBezTo>
                    <a:pt x="202883" y="357421"/>
                    <a:pt x="206692" y="361231"/>
                    <a:pt x="206692" y="366946"/>
                  </a:cubicBezTo>
                  <a:cubicBezTo>
                    <a:pt x="206692" y="371709"/>
                    <a:pt x="202883" y="376471"/>
                    <a:pt x="197167" y="376471"/>
                  </a:cubicBezTo>
                  <a:close/>
                  <a:moveTo>
                    <a:pt x="121920" y="372661"/>
                  </a:moveTo>
                  <a:cubicBezTo>
                    <a:pt x="120967" y="372661"/>
                    <a:pt x="120967" y="372661"/>
                    <a:pt x="120015" y="372661"/>
                  </a:cubicBezTo>
                  <a:cubicBezTo>
                    <a:pt x="106680" y="369804"/>
                    <a:pt x="93345" y="365041"/>
                    <a:pt x="81915" y="359326"/>
                  </a:cubicBezTo>
                  <a:cubicBezTo>
                    <a:pt x="77153" y="356469"/>
                    <a:pt x="75247" y="350754"/>
                    <a:pt x="78105" y="346944"/>
                  </a:cubicBezTo>
                  <a:cubicBezTo>
                    <a:pt x="80963" y="342181"/>
                    <a:pt x="86678" y="340276"/>
                    <a:pt x="90488" y="343134"/>
                  </a:cubicBezTo>
                  <a:cubicBezTo>
                    <a:pt x="100965" y="348849"/>
                    <a:pt x="112395" y="352659"/>
                    <a:pt x="123825" y="355516"/>
                  </a:cubicBezTo>
                  <a:cubicBezTo>
                    <a:pt x="128588" y="356469"/>
                    <a:pt x="132397" y="362184"/>
                    <a:pt x="131445" y="366946"/>
                  </a:cubicBezTo>
                  <a:cubicBezTo>
                    <a:pt x="129540" y="369804"/>
                    <a:pt x="125730" y="372661"/>
                    <a:pt x="121920" y="372661"/>
                  </a:cubicBezTo>
                  <a:close/>
                  <a:moveTo>
                    <a:pt x="310515" y="367899"/>
                  </a:moveTo>
                  <a:cubicBezTo>
                    <a:pt x="306705" y="367899"/>
                    <a:pt x="302895" y="365994"/>
                    <a:pt x="301942" y="361231"/>
                  </a:cubicBezTo>
                  <a:cubicBezTo>
                    <a:pt x="300038" y="356469"/>
                    <a:pt x="302895" y="350754"/>
                    <a:pt x="307658" y="348849"/>
                  </a:cubicBezTo>
                  <a:cubicBezTo>
                    <a:pt x="319088" y="345039"/>
                    <a:pt x="329565" y="339324"/>
                    <a:pt x="338138" y="331704"/>
                  </a:cubicBezTo>
                  <a:cubicBezTo>
                    <a:pt x="341947" y="328846"/>
                    <a:pt x="348615" y="329799"/>
                    <a:pt x="351472" y="333609"/>
                  </a:cubicBezTo>
                  <a:cubicBezTo>
                    <a:pt x="354330" y="337419"/>
                    <a:pt x="353378" y="344086"/>
                    <a:pt x="349567" y="346944"/>
                  </a:cubicBezTo>
                  <a:cubicBezTo>
                    <a:pt x="339090" y="355516"/>
                    <a:pt x="326708" y="362184"/>
                    <a:pt x="314325" y="366946"/>
                  </a:cubicBezTo>
                  <a:cubicBezTo>
                    <a:pt x="313372" y="367899"/>
                    <a:pt x="311467" y="367899"/>
                    <a:pt x="310515" y="367899"/>
                  </a:cubicBezTo>
                  <a:close/>
                  <a:moveTo>
                    <a:pt x="54292" y="338371"/>
                  </a:moveTo>
                  <a:cubicBezTo>
                    <a:pt x="52388" y="338371"/>
                    <a:pt x="49530" y="337419"/>
                    <a:pt x="47625" y="335514"/>
                  </a:cubicBezTo>
                  <a:cubicBezTo>
                    <a:pt x="38100" y="325989"/>
                    <a:pt x="29528" y="315511"/>
                    <a:pt x="21908" y="304081"/>
                  </a:cubicBezTo>
                  <a:cubicBezTo>
                    <a:pt x="19050" y="299319"/>
                    <a:pt x="20955" y="293604"/>
                    <a:pt x="24765" y="290746"/>
                  </a:cubicBezTo>
                  <a:cubicBezTo>
                    <a:pt x="29528" y="287889"/>
                    <a:pt x="35242" y="289794"/>
                    <a:pt x="38100" y="293604"/>
                  </a:cubicBezTo>
                  <a:cubicBezTo>
                    <a:pt x="43815" y="304081"/>
                    <a:pt x="51435" y="312654"/>
                    <a:pt x="60008" y="321226"/>
                  </a:cubicBezTo>
                  <a:cubicBezTo>
                    <a:pt x="63817" y="325036"/>
                    <a:pt x="63817" y="330751"/>
                    <a:pt x="60008" y="334561"/>
                  </a:cubicBezTo>
                  <a:cubicBezTo>
                    <a:pt x="60008" y="337419"/>
                    <a:pt x="57150" y="338371"/>
                    <a:pt x="54292" y="338371"/>
                  </a:cubicBezTo>
                  <a:close/>
                  <a:moveTo>
                    <a:pt x="370522" y="322179"/>
                  </a:moveTo>
                  <a:cubicBezTo>
                    <a:pt x="368617" y="322179"/>
                    <a:pt x="366713" y="321226"/>
                    <a:pt x="364808" y="320274"/>
                  </a:cubicBezTo>
                  <a:cubicBezTo>
                    <a:pt x="360045" y="317416"/>
                    <a:pt x="359092" y="311701"/>
                    <a:pt x="362903" y="306939"/>
                  </a:cubicBezTo>
                  <a:cubicBezTo>
                    <a:pt x="369570" y="297414"/>
                    <a:pt x="375285" y="286936"/>
                    <a:pt x="378142" y="275506"/>
                  </a:cubicBezTo>
                  <a:cubicBezTo>
                    <a:pt x="380047" y="270744"/>
                    <a:pt x="384810" y="267886"/>
                    <a:pt x="389572" y="268839"/>
                  </a:cubicBezTo>
                  <a:cubicBezTo>
                    <a:pt x="394335" y="270744"/>
                    <a:pt x="397192" y="275506"/>
                    <a:pt x="396240" y="280269"/>
                  </a:cubicBezTo>
                  <a:cubicBezTo>
                    <a:pt x="392430" y="293604"/>
                    <a:pt x="386715" y="305986"/>
                    <a:pt x="378142" y="317416"/>
                  </a:cubicBezTo>
                  <a:cubicBezTo>
                    <a:pt x="376238" y="321226"/>
                    <a:pt x="373380" y="322179"/>
                    <a:pt x="370522" y="322179"/>
                  </a:cubicBezTo>
                  <a:close/>
                  <a:moveTo>
                    <a:pt x="16192" y="273601"/>
                  </a:moveTo>
                  <a:cubicBezTo>
                    <a:pt x="12383" y="273601"/>
                    <a:pt x="8572" y="270744"/>
                    <a:pt x="6667" y="266934"/>
                  </a:cubicBezTo>
                  <a:cubicBezTo>
                    <a:pt x="2858" y="254551"/>
                    <a:pt x="953" y="241216"/>
                    <a:pt x="953" y="226929"/>
                  </a:cubicBezTo>
                  <a:cubicBezTo>
                    <a:pt x="953" y="221214"/>
                    <a:pt x="4763" y="217404"/>
                    <a:pt x="10478" y="217404"/>
                  </a:cubicBezTo>
                  <a:cubicBezTo>
                    <a:pt x="15240" y="217404"/>
                    <a:pt x="20003" y="221214"/>
                    <a:pt x="20003" y="226929"/>
                  </a:cubicBezTo>
                  <a:cubicBezTo>
                    <a:pt x="20003" y="239311"/>
                    <a:pt x="21908" y="250741"/>
                    <a:pt x="25717" y="262171"/>
                  </a:cubicBezTo>
                  <a:cubicBezTo>
                    <a:pt x="26670" y="266934"/>
                    <a:pt x="23813" y="272649"/>
                    <a:pt x="19050" y="273601"/>
                  </a:cubicBezTo>
                  <a:cubicBezTo>
                    <a:pt x="17145" y="273601"/>
                    <a:pt x="17145" y="273601"/>
                    <a:pt x="16192" y="273601"/>
                  </a:cubicBezTo>
                  <a:close/>
                  <a:moveTo>
                    <a:pt x="392430" y="250741"/>
                  </a:moveTo>
                  <a:cubicBezTo>
                    <a:pt x="392430" y="250741"/>
                    <a:pt x="392430" y="250741"/>
                    <a:pt x="392430" y="250741"/>
                  </a:cubicBezTo>
                  <a:cubicBezTo>
                    <a:pt x="386715" y="250741"/>
                    <a:pt x="382905" y="245979"/>
                    <a:pt x="382905" y="241216"/>
                  </a:cubicBezTo>
                  <a:cubicBezTo>
                    <a:pt x="383858" y="228834"/>
                    <a:pt x="383858" y="215499"/>
                    <a:pt x="383858" y="203116"/>
                  </a:cubicBezTo>
                  <a:cubicBezTo>
                    <a:pt x="383858" y="198354"/>
                    <a:pt x="388620" y="193591"/>
                    <a:pt x="393383" y="193591"/>
                  </a:cubicBezTo>
                  <a:cubicBezTo>
                    <a:pt x="393383" y="193591"/>
                    <a:pt x="393383" y="193591"/>
                    <a:pt x="393383" y="193591"/>
                  </a:cubicBezTo>
                  <a:cubicBezTo>
                    <a:pt x="399097" y="193591"/>
                    <a:pt x="402908" y="198354"/>
                    <a:pt x="402908" y="203116"/>
                  </a:cubicBezTo>
                  <a:cubicBezTo>
                    <a:pt x="402908" y="215499"/>
                    <a:pt x="401955" y="228834"/>
                    <a:pt x="401955" y="241216"/>
                  </a:cubicBezTo>
                  <a:cubicBezTo>
                    <a:pt x="401955" y="246931"/>
                    <a:pt x="397192" y="250741"/>
                    <a:pt x="392430" y="250741"/>
                  </a:cubicBezTo>
                  <a:close/>
                  <a:moveTo>
                    <a:pt x="9525" y="197401"/>
                  </a:moveTo>
                  <a:cubicBezTo>
                    <a:pt x="4763" y="197401"/>
                    <a:pt x="0" y="193591"/>
                    <a:pt x="0" y="187876"/>
                  </a:cubicBezTo>
                  <a:cubicBezTo>
                    <a:pt x="0" y="178351"/>
                    <a:pt x="0" y="167874"/>
                    <a:pt x="0" y="158349"/>
                  </a:cubicBezTo>
                  <a:lnTo>
                    <a:pt x="0" y="149776"/>
                  </a:lnTo>
                  <a:cubicBezTo>
                    <a:pt x="0" y="144061"/>
                    <a:pt x="3810" y="140251"/>
                    <a:pt x="9525" y="140251"/>
                  </a:cubicBezTo>
                  <a:cubicBezTo>
                    <a:pt x="15240" y="140251"/>
                    <a:pt x="19050" y="144061"/>
                    <a:pt x="19050" y="149776"/>
                  </a:cubicBezTo>
                  <a:lnTo>
                    <a:pt x="19050" y="158349"/>
                  </a:lnTo>
                  <a:cubicBezTo>
                    <a:pt x="19050" y="167874"/>
                    <a:pt x="19050" y="178351"/>
                    <a:pt x="19050" y="187876"/>
                  </a:cubicBezTo>
                  <a:cubicBezTo>
                    <a:pt x="19050" y="193591"/>
                    <a:pt x="15240" y="197401"/>
                    <a:pt x="9525" y="197401"/>
                  </a:cubicBezTo>
                  <a:cubicBezTo>
                    <a:pt x="9525" y="197401"/>
                    <a:pt x="9525" y="197401"/>
                    <a:pt x="9525" y="197401"/>
                  </a:cubicBezTo>
                  <a:close/>
                  <a:moveTo>
                    <a:pt x="394335" y="174541"/>
                  </a:moveTo>
                  <a:cubicBezTo>
                    <a:pt x="394335" y="174541"/>
                    <a:pt x="393383" y="174541"/>
                    <a:pt x="394335" y="174541"/>
                  </a:cubicBezTo>
                  <a:cubicBezTo>
                    <a:pt x="388620" y="174541"/>
                    <a:pt x="384810" y="169779"/>
                    <a:pt x="384810" y="165016"/>
                  </a:cubicBezTo>
                  <a:cubicBezTo>
                    <a:pt x="384810" y="153586"/>
                    <a:pt x="384810" y="143109"/>
                    <a:pt x="384810" y="131679"/>
                  </a:cubicBezTo>
                  <a:lnTo>
                    <a:pt x="384810" y="126916"/>
                  </a:lnTo>
                  <a:cubicBezTo>
                    <a:pt x="384810" y="121201"/>
                    <a:pt x="388620" y="117391"/>
                    <a:pt x="394335" y="117391"/>
                  </a:cubicBezTo>
                  <a:cubicBezTo>
                    <a:pt x="400050" y="117391"/>
                    <a:pt x="403860" y="121201"/>
                    <a:pt x="403860" y="126916"/>
                  </a:cubicBezTo>
                  <a:lnTo>
                    <a:pt x="403860" y="131679"/>
                  </a:lnTo>
                  <a:cubicBezTo>
                    <a:pt x="403860" y="143109"/>
                    <a:pt x="403860" y="153586"/>
                    <a:pt x="403860" y="165016"/>
                  </a:cubicBezTo>
                  <a:cubicBezTo>
                    <a:pt x="402908" y="170731"/>
                    <a:pt x="399097" y="174541"/>
                    <a:pt x="394335" y="174541"/>
                  </a:cubicBezTo>
                  <a:close/>
                  <a:moveTo>
                    <a:pt x="9525" y="121201"/>
                  </a:moveTo>
                  <a:cubicBezTo>
                    <a:pt x="9525" y="121201"/>
                    <a:pt x="9525" y="121201"/>
                    <a:pt x="9525" y="121201"/>
                  </a:cubicBezTo>
                  <a:cubicBezTo>
                    <a:pt x="3810" y="121201"/>
                    <a:pt x="0" y="117391"/>
                    <a:pt x="0" y="111676"/>
                  </a:cubicBezTo>
                  <a:lnTo>
                    <a:pt x="0" y="73576"/>
                  </a:lnTo>
                  <a:cubicBezTo>
                    <a:pt x="0" y="67861"/>
                    <a:pt x="3810" y="64051"/>
                    <a:pt x="9525" y="64051"/>
                  </a:cubicBezTo>
                  <a:cubicBezTo>
                    <a:pt x="15240" y="64051"/>
                    <a:pt x="19050" y="67861"/>
                    <a:pt x="19050" y="73576"/>
                  </a:cubicBezTo>
                  <a:lnTo>
                    <a:pt x="19050" y="111676"/>
                  </a:lnTo>
                  <a:cubicBezTo>
                    <a:pt x="19050" y="117391"/>
                    <a:pt x="15240" y="121201"/>
                    <a:pt x="9525" y="121201"/>
                  </a:cubicBezTo>
                  <a:close/>
                  <a:moveTo>
                    <a:pt x="394335" y="98341"/>
                  </a:moveTo>
                  <a:cubicBezTo>
                    <a:pt x="388620" y="98341"/>
                    <a:pt x="384810" y="94531"/>
                    <a:pt x="384810" y="88816"/>
                  </a:cubicBezTo>
                  <a:lnTo>
                    <a:pt x="384810" y="65956"/>
                  </a:lnTo>
                  <a:lnTo>
                    <a:pt x="384810" y="50716"/>
                  </a:lnTo>
                  <a:cubicBezTo>
                    <a:pt x="384810" y="45001"/>
                    <a:pt x="388620" y="41191"/>
                    <a:pt x="394335" y="41191"/>
                  </a:cubicBezTo>
                  <a:cubicBezTo>
                    <a:pt x="394335" y="41191"/>
                    <a:pt x="394335" y="41191"/>
                    <a:pt x="394335" y="41191"/>
                  </a:cubicBezTo>
                  <a:cubicBezTo>
                    <a:pt x="400050" y="41191"/>
                    <a:pt x="403860" y="45001"/>
                    <a:pt x="403860" y="50716"/>
                  </a:cubicBezTo>
                  <a:lnTo>
                    <a:pt x="403860" y="65956"/>
                  </a:lnTo>
                  <a:lnTo>
                    <a:pt x="403860" y="88816"/>
                  </a:lnTo>
                  <a:cubicBezTo>
                    <a:pt x="403860" y="94531"/>
                    <a:pt x="399097" y="98341"/>
                    <a:pt x="394335" y="98341"/>
                  </a:cubicBezTo>
                  <a:cubicBezTo>
                    <a:pt x="394335" y="98341"/>
                    <a:pt x="394335" y="98341"/>
                    <a:pt x="394335" y="98341"/>
                  </a:cubicBezTo>
                  <a:close/>
                  <a:moveTo>
                    <a:pt x="9525" y="45001"/>
                  </a:moveTo>
                  <a:cubicBezTo>
                    <a:pt x="4763" y="45001"/>
                    <a:pt x="0" y="41191"/>
                    <a:pt x="0" y="35476"/>
                  </a:cubicBezTo>
                  <a:lnTo>
                    <a:pt x="0" y="24999"/>
                  </a:lnTo>
                  <a:cubicBezTo>
                    <a:pt x="0" y="3091"/>
                    <a:pt x="13335" y="234"/>
                    <a:pt x="24765" y="234"/>
                  </a:cubicBezTo>
                  <a:lnTo>
                    <a:pt x="26670" y="234"/>
                  </a:lnTo>
                  <a:cubicBezTo>
                    <a:pt x="32385" y="234"/>
                    <a:pt x="36195" y="4996"/>
                    <a:pt x="36195" y="9759"/>
                  </a:cubicBezTo>
                  <a:cubicBezTo>
                    <a:pt x="36195" y="15474"/>
                    <a:pt x="31433" y="19284"/>
                    <a:pt x="26670" y="19284"/>
                  </a:cubicBezTo>
                  <a:lnTo>
                    <a:pt x="25717" y="19284"/>
                  </a:lnTo>
                  <a:cubicBezTo>
                    <a:pt x="21908" y="19284"/>
                    <a:pt x="20003" y="19284"/>
                    <a:pt x="20003" y="19284"/>
                  </a:cubicBezTo>
                  <a:cubicBezTo>
                    <a:pt x="20003" y="19284"/>
                    <a:pt x="20003" y="21189"/>
                    <a:pt x="20003" y="24046"/>
                  </a:cubicBezTo>
                  <a:lnTo>
                    <a:pt x="20003" y="35476"/>
                  </a:lnTo>
                  <a:cubicBezTo>
                    <a:pt x="19050" y="41191"/>
                    <a:pt x="15240" y="45001"/>
                    <a:pt x="9525" y="45001"/>
                  </a:cubicBezTo>
                  <a:cubicBezTo>
                    <a:pt x="9525" y="45001"/>
                    <a:pt x="9525" y="45001"/>
                    <a:pt x="9525" y="45001"/>
                  </a:cubicBezTo>
                  <a:close/>
                  <a:moveTo>
                    <a:pt x="392430" y="22141"/>
                  </a:moveTo>
                  <a:cubicBezTo>
                    <a:pt x="389572" y="22141"/>
                    <a:pt x="387667" y="21189"/>
                    <a:pt x="385763" y="19284"/>
                  </a:cubicBezTo>
                  <a:cubicBezTo>
                    <a:pt x="384810" y="19284"/>
                    <a:pt x="383858" y="19284"/>
                    <a:pt x="382905" y="19284"/>
                  </a:cubicBezTo>
                  <a:cubicBezTo>
                    <a:pt x="381953" y="19284"/>
                    <a:pt x="380047" y="19284"/>
                    <a:pt x="379095" y="19284"/>
                  </a:cubicBezTo>
                  <a:lnTo>
                    <a:pt x="356235" y="19284"/>
                  </a:lnTo>
                  <a:cubicBezTo>
                    <a:pt x="350520" y="19284"/>
                    <a:pt x="346710" y="15474"/>
                    <a:pt x="346710" y="9759"/>
                  </a:cubicBezTo>
                  <a:cubicBezTo>
                    <a:pt x="346710" y="4044"/>
                    <a:pt x="350520" y="234"/>
                    <a:pt x="356235" y="234"/>
                  </a:cubicBezTo>
                  <a:lnTo>
                    <a:pt x="356235" y="234"/>
                  </a:lnTo>
                  <a:lnTo>
                    <a:pt x="379095" y="234"/>
                  </a:lnTo>
                  <a:cubicBezTo>
                    <a:pt x="380047" y="234"/>
                    <a:pt x="381000" y="234"/>
                    <a:pt x="381953" y="234"/>
                  </a:cubicBezTo>
                  <a:cubicBezTo>
                    <a:pt x="390525" y="-719"/>
                    <a:pt x="397192" y="1186"/>
                    <a:pt x="401003" y="6901"/>
                  </a:cubicBezTo>
                  <a:cubicBezTo>
                    <a:pt x="403860" y="11664"/>
                    <a:pt x="402908" y="17379"/>
                    <a:pt x="398145" y="20236"/>
                  </a:cubicBezTo>
                  <a:cubicBezTo>
                    <a:pt x="396240" y="22141"/>
                    <a:pt x="394335" y="22141"/>
                    <a:pt x="392430" y="22141"/>
                  </a:cubicBezTo>
                  <a:close/>
                  <a:moveTo>
                    <a:pt x="102870" y="20236"/>
                  </a:moveTo>
                  <a:cubicBezTo>
                    <a:pt x="102870" y="20236"/>
                    <a:pt x="102870" y="20236"/>
                    <a:pt x="102870" y="20236"/>
                  </a:cubicBezTo>
                  <a:cubicBezTo>
                    <a:pt x="90488" y="20236"/>
                    <a:pt x="77153" y="20236"/>
                    <a:pt x="64770" y="20236"/>
                  </a:cubicBezTo>
                  <a:cubicBezTo>
                    <a:pt x="59055" y="20236"/>
                    <a:pt x="55245" y="15474"/>
                    <a:pt x="55245" y="10711"/>
                  </a:cubicBezTo>
                  <a:cubicBezTo>
                    <a:pt x="55245" y="4996"/>
                    <a:pt x="59055" y="1186"/>
                    <a:pt x="64770" y="1186"/>
                  </a:cubicBezTo>
                  <a:cubicBezTo>
                    <a:pt x="64770" y="1186"/>
                    <a:pt x="64770" y="1186"/>
                    <a:pt x="64770" y="1186"/>
                  </a:cubicBezTo>
                  <a:cubicBezTo>
                    <a:pt x="77153" y="1186"/>
                    <a:pt x="90488" y="1186"/>
                    <a:pt x="102870" y="1186"/>
                  </a:cubicBezTo>
                  <a:cubicBezTo>
                    <a:pt x="108585" y="1186"/>
                    <a:pt x="112395" y="4996"/>
                    <a:pt x="112395" y="10711"/>
                  </a:cubicBezTo>
                  <a:cubicBezTo>
                    <a:pt x="112395" y="15474"/>
                    <a:pt x="107633" y="20236"/>
                    <a:pt x="102870" y="20236"/>
                  </a:cubicBezTo>
                  <a:close/>
                  <a:moveTo>
                    <a:pt x="140970" y="20236"/>
                  </a:moveTo>
                  <a:cubicBezTo>
                    <a:pt x="135255" y="20236"/>
                    <a:pt x="131445" y="16426"/>
                    <a:pt x="131445" y="10711"/>
                  </a:cubicBezTo>
                  <a:cubicBezTo>
                    <a:pt x="131445" y="4996"/>
                    <a:pt x="135255" y="1186"/>
                    <a:pt x="140970" y="1186"/>
                  </a:cubicBezTo>
                  <a:lnTo>
                    <a:pt x="179070" y="1186"/>
                  </a:lnTo>
                  <a:lnTo>
                    <a:pt x="179070" y="1186"/>
                  </a:lnTo>
                  <a:cubicBezTo>
                    <a:pt x="184785" y="1186"/>
                    <a:pt x="188595" y="4996"/>
                    <a:pt x="188595" y="10711"/>
                  </a:cubicBezTo>
                  <a:cubicBezTo>
                    <a:pt x="188595" y="16426"/>
                    <a:pt x="184785" y="20236"/>
                    <a:pt x="179070" y="20236"/>
                  </a:cubicBezTo>
                  <a:lnTo>
                    <a:pt x="140970" y="20236"/>
                  </a:lnTo>
                  <a:lnTo>
                    <a:pt x="140970" y="20236"/>
                  </a:lnTo>
                  <a:close/>
                  <a:moveTo>
                    <a:pt x="202883" y="20236"/>
                  </a:moveTo>
                  <a:cubicBezTo>
                    <a:pt x="197167" y="20236"/>
                    <a:pt x="193358" y="16426"/>
                    <a:pt x="193358" y="10711"/>
                  </a:cubicBezTo>
                  <a:cubicBezTo>
                    <a:pt x="193358" y="4996"/>
                    <a:pt x="197167" y="1186"/>
                    <a:pt x="202883" y="1186"/>
                  </a:cubicBezTo>
                  <a:lnTo>
                    <a:pt x="240983" y="1186"/>
                  </a:lnTo>
                  <a:lnTo>
                    <a:pt x="240983" y="1186"/>
                  </a:lnTo>
                  <a:cubicBezTo>
                    <a:pt x="246697" y="1186"/>
                    <a:pt x="250508" y="4996"/>
                    <a:pt x="250508" y="10711"/>
                  </a:cubicBezTo>
                  <a:cubicBezTo>
                    <a:pt x="250508" y="16426"/>
                    <a:pt x="246697" y="20236"/>
                    <a:pt x="240983" y="20236"/>
                  </a:cubicBezTo>
                  <a:lnTo>
                    <a:pt x="202883" y="20236"/>
                  </a:lnTo>
                  <a:close/>
                  <a:moveTo>
                    <a:pt x="317183" y="20236"/>
                  </a:moveTo>
                  <a:lnTo>
                    <a:pt x="279083" y="20236"/>
                  </a:lnTo>
                  <a:cubicBezTo>
                    <a:pt x="273367" y="20236"/>
                    <a:pt x="269558" y="16426"/>
                    <a:pt x="269558" y="10711"/>
                  </a:cubicBezTo>
                  <a:cubicBezTo>
                    <a:pt x="269558" y="4996"/>
                    <a:pt x="273367" y="1186"/>
                    <a:pt x="279083" y="1186"/>
                  </a:cubicBezTo>
                  <a:lnTo>
                    <a:pt x="317183" y="1186"/>
                  </a:lnTo>
                  <a:cubicBezTo>
                    <a:pt x="322897" y="1186"/>
                    <a:pt x="326708" y="4996"/>
                    <a:pt x="326708" y="10711"/>
                  </a:cubicBezTo>
                  <a:cubicBezTo>
                    <a:pt x="326708" y="16426"/>
                    <a:pt x="321945" y="20236"/>
                    <a:pt x="317183" y="2023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178">
            <a:extLst>
              <a:ext uri="{FF2B5EF4-FFF2-40B4-BE49-F238E27FC236}">
                <a16:creationId xmlns:a16="http://schemas.microsoft.com/office/drawing/2014/main" id="{A5681D1F-9354-4E95-81AA-FA02750FF1AC}"/>
              </a:ext>
            </a:extLst>
          </p:cNvPr>
          <p:cNvGrpSpPr/>
          <p:nvPr/>
        </p:nvGrpSpPr>
        <p:grpSpPr>
          <a:xfrm rot="10800000">
            <a:off x="1409323" y="1743075"/>
            <a:ext cx="3229072" cy="3393992"/>
            <a:chOff x="6066786" y="3142040"/>
            <a:chExt cx="1628775" cy="1819275"/>
          </a:xfrm>
          <a:solidFill>
            <a:schemeClr val="bg1"/>
          </a:solidFill>
        </p:grpSpPr>
        <p:sp>
          <p:nvSpPr>
            <p:cNvPr id="10" name="Freeform: Shape 142">
              <a:extLst>
                <a:ext uri="{FF2B5EF4-FFF2-40B4-BE49-F238E27FC236}">
                  <a16:creationId xmlns:a16="http://schemas.microsoft.com/office/drawing/2014/main" id="{25FE6EFA-7712-4D26-BA18-835647D8498A}"/>
                </a:ext>
              </a:extLst>
            </p:cNvPr>
            <p:cNvSpPr/>
            <p:nvPr/>
          </p:nvSpPr>
          <p:spPr>
            <a:xfrm>
              <a:off x="6740469" y="3296730"/>
              <a:ext cx="19050" cy="9525"/>
            </a:xfrm>
            <a:custGeom>
              <a:avLst/>
              <a:gdLst>
                <a:gd name="connsiteX0" fmla="*/ 23813 w 19050"/>
                <a:gd name="connsiteY0" fmla="*/ 714 h 0"/>
                <a:gd name="connsiteX1" fmla="*/ 0 w 19050"/>
                <a:gd name="connsiteY1" fmla="*/ 3572 h 0"/>
                <a:gd name="connsiteX2" fmla="*/ 23813 w 19050"/>
                <a:gd name="connsiteY2" fmla="*/ 714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0">
                  <a:moveTo>
                    <a:pt x="23813" y="714"/>
                  </a:moveTo>
                  <a:cubicBezTo>
                    <a:pt x="16192" y="3572"/>
                    <a:pt x="8572" y="3572"/>
                    <a:pt x="0" y="3572"/>
                  </a:cubicBezTo>
                  <a:cubicBezTo>
                    <a:pt x="6667" y="-2143"/>
                    <a:pt x="15240" y="714"/>
                    <a:pt x="23813" y="71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43">
              <a:extLst>
                <a:ext uri="{FF2B5EF4-FFF2-40B4-BE49-F238E27FC236}">
                  <a16:creationId xmlns:a16="http://schemas.microsoft.com/office/drawing/2014/main" id="{C7615E1A-27CB-4E98-92DC-A5F83330A80B}"/>
                </a:ext>
              </a:extLst>
            </p:cNvPr>
            <p:cNvSpPr/>
            <p:nvPr/>
          </p:nvSpPr>
          <p:spPr>
            <a:xfrm>
              <a:off x="6066786" y="3142040"/>
              <a:ext cx="1628775" cy="1819275"/>
            </a:xfrm>
            <a:custGeom>
              <a:avLst/>
              <a:gdLst>
                <a:gd name="connsiteX0" fmla="*/ 1629993 w 1628775"/>
                <a:gd name="connsiteY0" fmla="*/ 1447948 h 1819275"/>
                <a:gd name="connsiteX1" fmla="*/ 1604275 w 1628775"/>
                <a:gd name="connsiteY1" fmla="*/ 1428898 h 1819275"/>
                <a:gd name="connsiteX2" fmla="*/ 1429968 w 1628775"/>
                <a:gd name="connsiteY2" fmla="*/ 1346982 h 1819275"/>
                <a:gd name="connsiteX3" fmla="*/ 1492833 w 1628775"/>
                <a:gd name="connsiteY3" fmla="*/ 1188867 h 1819275"/>
                <a:gd name="connsiteX4" fmla="*/ 1526170 w 1628775"/>
                <a:gd name="connsiteY4" fmla="*/ 939312 h 1819275"/>
                <a:gd name="connsiteX5" fmla="*/ 1417585 w 1628775"/>
                <a:gd name="connsiteY5" fmla="*/ 909785 h 1819275"/>
                <a:gd name="connsiteX6" fmla="*/ 1324240 w 1628775"/>
                <a:gd name="connsiteY6" fmla="*/ 998367 h 1819275"/>
                <a:gd name="connsiteX7" fmla="*/ 1151838 w 1628775"/>
                <a:gd name="connsiteY7" fmla="*/ 892640 h 1819275"/>
                <a:gd name="connsiteX8" fmla="*/ 1059445 w 1628775"/>
                <a:gd name="connsiteY8" fmla="*/ 659277 h 1819275"/>
                <a:gd name="connsiteX9" fmla="*/ 1026108 w 1628775"/>
                <a:gd name="connsiteY9" fmla="*/ 499257 h 1819275"/>
                <a:gd name="connsiteX10" fmla="*/ 1023250 w 1628775"/>
                <a:gd name="connsiteY10" fmla="*/ 192552 h 1819275"/>
                <a:gd name="connsiteX11" fmla="*/ 846085 w 1628775"/>
                <a:gd name="connsiteY11" fmla="*/ 1100 h 1819275"/>
                <a:gd name="connsiteX12" fmla="*/ 795603 w 1628775"/>
                <a:gd name="connsiteY12" fmla="*/ 1100 h 1819275"/>
                <a:gd name="connsiteX13" fmla="*/ 622248 w 1628775"/>
                <a:gd name="connsiteY13" fmla="*/ 178265 h 1819275"/>
                <a:gd name="connsiteX14" fmla="*/ 619390 w 1628775"/>
                <a:gd name="connsiteY14" fmla="*/ 495447 h 1819275"/>
                <a:gd name="connsiteX15" fmla="*/ 558430 w 1628775"/>
                <a:gd name="connsiteY15" fmla="*/ 771672 h 1819275"/>
                <a:gd name="connsiteX16" fmla="*/ 437463 w 1628775"/>
                <a:gd name="connsiteY16" fmla="*/ 955505 h 1819275"/>
                <a:gd name="connsiteX17" fmla="*/ 291730 w 1628775"/>
                <a:gd name="connsiteY17" fmla="*/ 998367 h 1819275"/>
                <a:gd name="connsiteX18" fmla="*/ 288873 w 1628775"/>
                <a:gd name="connsiteY18" fmla="*/ 997415 h 1819275"/>
                <a:gd name="connsiteX19" fmla="*/ 212673 w 1628775"/>
                <a:gd name="connsiteY19" fmla="*/ 937407 h 1819275"/>
                <a:gd name="connsiteX20" fmla="*/ 104088 w 1628775"/>
                <a:gd name="connsiteY20" fmla="*/ 966935 h 1819275"/>
                <a:gd name="connsiteX21" fmla="*/ 137425 w 1628775"/>
                <a:gd name="connsiteY21" fmla="*/ 1216490 h 1819275"/>
                <a:gd name="connsiteX22" fmla="*/ 200290 w 1628775"/>
                <a:gd name="connsiteY22" fmla="*/ 1374605 h 1819275"/>
                <a:gd name="connsiteX23" fmla="*/ 25983 w 1628775"/>
                <a:gd name="connsiteY23" fmla="*/ 1456520 h 1819275"/>
                <a:gd name="connsiteX24" fmla="*/ 265 w 1628775"/>
                <a:gd name="connsiteY24" fmla="*/ 1475570 h 1819275"/>
                <a:gd name="connsiteX25" fmla="*/ 19315 w 1628775"/>
                <a:gd name="connsiteY25" fmla="*/ 1501287 h 1819275"/>
                <a:gd name="connsiteX26" fmla="*/ 50748 w 1628775"/>
                <a:gd name="connsiteY26" fmla="*/ 1503192 h 1819275"/>
                <a:gd name="connsiteX27" fmla="*/ 242200 w 1628775"/>
                <a:gd name="connsiteY27" fmla="*/ 1392702 h 1819275"/>
                <a:gd name="connsiteX28" fmla="*/ 174573 w 1628775"/>
                <a:gd name="connsiteY28" fmla="*/ 1190773 h 1819275"/>
                <a:gd name="connsiteX29" fmla="*/ 131710 w 1628775"/>
                <a:gd name="connsiteY29" fmla="*/ 1003130 h 1819275"/>
                <a:gd name="connsiteX30" fmla="*/ 198385 w 1628775"/>
                <a:gd name="connsiteY30" fmla="*/ 982175 h 1819275"/>
                <a:gd name="connsiteX31" fmla="*/ 278395 w 1628775"/>
                <a:gd name="connsiteY31" fmla="*/ 1078377 h 1819275"/>
                <a:gd name="connsiteX32" fmla="*/ 277443 w 1628775"/>
                <a:gd name="connsiteY32" fmla="*/ 1650830 h 1819275"/>
                <a:gd name="connsiteX33" fmla="*/ 281253 w 1628775"/>
                <a:gd name="connsiteY33" fmla="*/ 1678452 h 1819275"/>
                <a:gd name="connsiteX34" fmla="*/ 491755 w 1628775"/>
                <a:gd name="connsiteY34" fmla="*/ 1824185 h 1819275"/>
                <a:gd name="connsiteX35" fmla="*/ 1138503 w 1628775"/>
                <a:gd name="connsiteY35" fmla="*/ 1823232 h 1819275"/>
                <a:gd name="connsiteX36" fmla="*/ 1288045 w 1628775"/>
                <a:gd name="connsiteY36" fmla="*/ 1794657 h 1819275"/>
                <a:gd name="connsiteX37" fmla="*/ 1307095 w 1628775"/>
                <a:gd name="connsiteY37" fmla="*/ 1779417 h 1819275"/>
                <a:gd name="connsiteX38" fmla="*/ 1359483 w 1628775"/>
                <a:gd name="connsiteY38" fmla="*/ 1689882 h 1819275"/>
                <a:gd name="connsiteX39" fmla="*/ 1360435 w 1628775"/>
                <a:gd name="connsiteY39" fmla="*/ 1664165 h 1819275"/>
                <a:gd name="connsiteX40" fmla="*/ 1362340 w 1628775"/>
                <a:gd name="connsiteY40" fmla="*/ 1023132 h 1819275"/>
                <a:gd name="connsiteX41" fmla="*/ 1427110 w 1628775"/>
                <a:gd name="connsiteY41" fmla="*/ 953600 h 1819275"/>
                <a:gd name="connsiteX42" fmla="*/ 1493785 w 1628775"/>
                <a:gd name="connsiteY42" fmla="*/ 974555 h 1819275"/>
                <a:gd name="connsiteX43" fmla="*/ 1450923 w 1628775"/>
                <a:gd name="connsiteY43" fmla="*/ 1162198 h 1819275"/>
                <a:gd name="connsiteX44" fmla="*/ 1383295 w 1628775"/>
                <a:gd name="connsiteY44" fmla="*/ 1364127 h 1819275"/>
                <a:gd name="connsiteX45" fmla="*/ 1574748 w 1628775"/>
                <a:gd name="connsiteY45" fmla="*/ 1474617 h 1819275"/>
                <a:gd name="connsiteX46" fmla="*/ 1606180 w 1628775"/>
                <a:gd name="connsiteY46" fmla="*/ 1472712 h 1819275"/>
                <a:gd name="connsiteX47" fmla="*/ 1629993 w 1628775"/>
                <a:gd name="connsiteY47" fmla="*/ 1447948 h 1819275"/>
                <a:gd name="connsiteX48" fmla="*/ 994675 w 1628775"/>
                <a:gd name="connsiteY48" fmla="*/ 460205 h 1819275"/>
                <a:gd name="connsiteX49" fmla="*/ 977530 w 1628775"/>
                <a:gd name="connsiteY49" fmla="*/ 476397 h 1819275"/>
                <a:gd name="connsiteX50" fmla="*/ 822273 w 1628775"/>
                <a:gd name="connsiteY50" fmla="*/ 476397 h 1819275"/>
                <a:gd name="connsiteX51" fmla="*/ 671778 w 1628775"/>
                <a:gd name="connsiteY51" fmla="*/ 476397 h 1819275"/>
                <a:gd name="connsiteX52" fmla="*/ 651775 w 1628775"/>
                <a:gd name="connsiteY52" fmla="*/ 455442 h 1819275"/>
                <a:gd name="connsiteX53" fmla="*/ 651775 w 1628775"/>
                <a:gd name="connsiteY53" fmla="*/ 203030 h 1819275"/>
                <a:gd name="connsiteX54" fmla="*/ 820368 w 1628775"/>
                <a:gd name="connsiteY54" fmla="*/ 29675 h 1819275"/>
                <a:gd name="connsiteX55" fmla="*/ 993723 w 1628775"/>
                <a:gd name="connsiteY55" fmla="*/ 198267 h 1819275"/>
                <a:gd name="connsiteX56" fmla="*/ 994675 w 1628775"/>
                <a:gd name="connsiteY56" fmla="*/ 460205 h 1819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1628775" h="1819275">
                  <a:moveTo>
                    <a:pt x="1629993" y="1447948"/>
                  </a:moveTo>
                  <a:cubicBezTo>
                    <a:pt x="1628088" y="1435565"/>
                    <a:pt x="1616658" y="1426992"/>
                    <a:pt x="1604275" y="1428898"/>
                  </a:cubicBezTo>
                  <a:cubicBezTo>
                    <a:pt x="1603323" y="1428898"/>
                    <a:pt x="1472830" y="1446995"/>
                    <a:pt x="1429968" y="1346982"/>
                  </a:cubicBezTo>
                  <a:cubicBezTo>
                    <a:pt x="1412823" y="1306977"/>
                    <a:pt x="1453780" y="1246970"/>
                    <a:pt x="1492833" y="1188867"/>
                  </a:cubicBezTo>
                  <a:cubicBezTo>
                    <a:pt x="1547125" y="1109810"/>
                    <a:pt x="1614753" y="1011702"/>
                    <a:pt x="1526170" y="939312"/>
                  </a:cubicBezTo>
                  <a:cubicBezTo>
                    <a:pt x="1489975" y="909785"/>
                    <a:pt x="1452828" y="899307"/>
                    <a:pt x="1417585" y="909785"/>
                  </a:cubicBezTo>
                  <a:cubicBezTo>
                    <a:pt x="1372818" y="922167"/>
                    <a:pt x="1341385" y="965982"/>
                    <a:pt x="1324240" y="998367"/>
                  </a:cubicBezTo>
                  <a:cubicBezTo>
                    <a:pt x="1317573" y="997415"/>
                    <a:pt x="1185175" y="941217"/>
                    <a:pt x="1151838" y="892640"/>
                  </a:cubicBezTo>
                  <a:cubicBezTo>
                    <a:pt x="1103260" y="822155"/>
                    <a:pt x="1080400" y="741192"/>
                    <a:pt x="1059445" y="659277"/>
                  </a:cubicBezTo>
                  <a:cubicBezTo>
                    <a:pt x="1046110" y="606890"/>
                    <a:pt x="1032775" y="553550"/>
                    <a:pt x="1026108" y="499257"/>
                  </a:cubicBezTo>
                  <a:cubicBezTo>
                    <a:pt x="1022298" y="490685"/>
                    <a:pt x="1026108" y="278277"/>
                    <a:pt x="1023250" y="192552"/>
                  </a:cubicBezTo>
                  <a:cubicBezTo>
                    <a:pt x="1013725" y="88730"/>
                    <a:pt x="950860" y="22055"/>
                    <a:pt x="846085" y="1100"/>
                  </a:cubicBezTo>
                  <a:cubicBezTo>
                    <a:pt x="828940" y="147"/>
                    <a:pt x="811795" y="-805"/>
                    <a:pt x="795603" y="1100"/>
                  </a:cubicBezTo>
                  <a:cubicBezTo>
                    <a:pt x="697495" y="15387"/>
                    <a:pt x="634630" y="84920"/>
                    <a:pt x="622248" y="178265"/>
                  </a:cubicBezTo>
                  <a:cubicBezTo>
                    <a:pt x="620343" y="256370"/>
                    <a:pt x="623200" y="475445"/>
                    <a:pt x="619390" y="495447"/>
                  </a:cubicBezTo>
                  <a:cubicBezTo>
                    <a:pt x="614628" y="525927"/>
                    <a:pt x="581290" y="711665"/>
                    <a:pt x="558430" y="771672"/>
                  </a:cubicBezTo>
                  <a:cubicBezTo>
                    <a:pt x="532713" y="842157"/>
                    <a:pt x="501280" y="909785"/>
                    <a:pt x="437463" y="955505"/>
                  </a:cubicBezTo>
                  <a:cubicBezTo>
                    <a:pt x="408888" y="975507"/>
                    <a:pt x="300303" y="1001225"/>
                    <a:pt x="291730" y="998367"/>
                  </a:cubicBezTo>
                  <a:cubicBezTo>
                    <a:pt x="290778" y="998367"/>
                    <a:pt x="289825" y="997415"/>
                    <a:pt x="288873" y="997415"/>
                  </a:cubicBezTo>
                  <a:cubicBezTo>
                    <a:pt x="270775" y="971697"/>
                    <a:pt x="245058" y="946932"/>
                    <a:pt x="212673" y="937407"/>
                  </a:cubicBezTo>
                  <a:cubicBezTo>
                    <a:pt x="177430" y="927882"/>
                    <a:pt x="141235" y="937407"/>
                    <a:pt x="104088" y="966935"/>
                  </a:cubicBezTo>
                  <a:cubicBezTo>
                    <a:pt x="16458" y="1038372"/>
                    <a:pt x="83133" y="1137432"/>
                    <a:pt x="137425" y="1216490"/>
                  </a:cubicBezTo>
                  <a:cubicBezTo>
                    <a:pt x="177430" y="1274592"/>
                    <a:pt x="218388" y="1333648"/>
                    <a:pt x="200290" y="1374605"/>
                  </a:cubicBezTo>
                  <a:cubicBezTo>
                    <a:pt x="157428" y="1473665"/>
                    <a:pt x="26935" y="1456520"/>
                    <a:pt x="25983" y="1456520"/>
                  </a:cubicBezTo>
                  <a:cubicBezTo>
                    <a:pt x="13600" y="1454615"/>
                    <a:pt x="2170" y="1463187"/>
                    <a:pt x="265" y="1475570"/>
                  </a:cubicBezTo>
                  <a:cubicBezTo>
                    <a:pt x="-1640" y="1487952"/>
                    <a:pt x="6933" y="1499382"/>
                    <a:pt x="19315" y="1501287"/>
                  </a:cubicBezTo>
                  <a:cubicBezTo>
                    <a:pt x="28840" y="1502240"/>
                    <a:pt x="39318" y="1503192"/>
                    <a:pt x="50748" y="1503192"/>
                  </a:cubicBezTo>
                  <a:cubicBezTo>
                    <a:pt x="112660" y="1503192"/>
                    <a:pt x="204100" y="1480332"/>
                    <a:pt x="242200" y="1392702"/>
                  </a:cubicBezTo>
                  <a:cubicBezTo>
                    <a:pt x="269823" y="1328885"/>
                    <a:pt x="221245" y="1258400"/>
                    <a:pt x="174573" y="1190773"/>
                  </a:cubicBezTo>
                  <a:cubicBezTo>
                    <a:pt x="113613" y="1102190"/>
                    <a:pt x="80275" y="1045040"/>
                    <a:pt x="131710" y="1003130"/>
                  </a:cubicBezTo>
                  <a:cubicBezTo>
                    <a:pt x="156475" y="983127"/>
                    <a:pt x="178383" y="976460"/>
                    <a:pt x="198385" y="982175"/>
                  </a:cubicBezTo>
                  <a:cubicBezTo>
                    <a:pt x="240295" y="993605"/>
                    <a:pt x="269823" y="1055517"/>
                    <a:pt x="278395" y="1078377"/>
                  </a:cubicBezTo>
                  <a:cubicBezTo>
                    <a:pt x="278395" y="1261257"/>
                    <a:pt x="277443" y="1466998"/>
                    <a:pt x="277443" y="1650830"/>
                  </a:cubicBezTo>
                  <a:cubicBezTo>
                    <a:pt x="283158" y="1659402"/>
                    <a:pt x="277443" y="1669880"/>
                    <a:pt x="281253" y="1678452"/>
                  </a:cubicBezTo>
                  <a:cubicBezTo>
                    <a:pt x="298398" y="1779417"/>
                    <a:pt x="386980" y="1825137"/>
                    <a:pt x="491755" y="1824185"/>
                  </a:cubicBezTo>
                  <a:cubicBezTo>
                    <a:pt x="707020" y="1821327"/>
                    <a:pt x="923238" y="1823232"/>
                    <a:pt x="1138503" y="1823232"/>
                  </a:cubicBezTo>
                  <a:cubicBezTo>
                    <a:pt x="1190890" y="1823232"/>
                    <a:pt x="1242325" y="1825137"/>
                    <a:pt x="1288045" y="1794657"/>
                  </a:cubicBezTo>
                  <a:cubicBezTo>
                    <a:pt x="1295665" y="1791800"/>
                    <a:pt x="1302333" y="1786085"/>
                    <a:pt x="1307095" y="1779417"/>
                  </a:cubicBezTo>
                  <a:cubicBezTo>
                    <a:pt x="1332813" y="1749890"/>
                    <a:pt x="1351863" y="1728935"/>
                    <a:pt x="1359483" y="1689882"/>
                  </a:cubicBezTo>
                  <a:cubicBezTo>
                    <a:pt x="1362340" y="1681310"/>
                    <a:pt x="1360435" y="1672737"/>
                    <a:pt x="1360435" y="1664165"/>
                  </a:cubicBezTo>
                  <a:cubicBezTo>
                    <a:pt x="1360435" y="1462235"/>
                    <a:pt x="1358530" y="1030752"/>
                    <a:pt x="1362340" y="1023132"/>
                  </a:cubicBezTo>
                  <a:cubicBezTo>
                    <a:pt x="1365198" y="1019322"/>
                    <a:pt x="1404250" y="960267"/>
                    <a:pt x="1427110" y="953600"/>
                  </a:cubicBezTo>
                  <a:cubicBezTo>
                    <a:pt x="1448065" y="947885"/>
                    <a:pt x="1469020" y="954552"/>
                    <a:pt x="1493785" y="974555"/>
                  </a:cubicBezTo>
                  <a:cubicBezTo>
                    <a:pt x="1545220" y="1016465"/>
                    <a:pt x="1511883" y="1073615"/>
                    <a:pt x="1450923" y="1162198"/>
                  </a:cubicBezTo>
                  <a:cubicBezTo>
                    <a:pt x="1404250" y="1229825"/>
                    <a:pt x="1355673" y="1300310"/>
                    <a:pt x="1383295" y="1364127"/>
                  </a:cubicBezTo>
                  <a:cubicBezTo>
                    <a:pt x="1421395" y="1452710"/>
                    <a:pt x="1511883" y="1474617"/>
                    <a:pt x="1574748" y="1474617"/>
                  </a:cubicBezTo>
                  <a:cubicBezTo>
                    <a:pt x="1586178" y="1474617"/>
                    <a:pt x="1597608" y="1473665"/>
                    <a:pt x="1606180" y="1472712"/>
                  </a:cubicBezTo>
                  <a:cubicBezTo>
                    <a:pt x="1623325" y="1471760"/>
                    <a:pt x="1631898" y="1460330"/>
                    <a:pt x="1629993" y="1447948"/>
                  </a:cubicBezTo>
                  <a:close/>
                  <a:moveTo>
                    <a:pt x="994675" y="460205"/>
                  </a:moveTo>
                  <a:cubicBezTo>
                    <a:pt x="994675" y="474492"/>
                    <a:pt x="988960" y="476397"/>
                    <a:pt x="977530" y="476397"/>
                  </a:cubicBezTo>
                  <a:cubicBezTo>
                    <a:pt x="926095" y="475445"/>
                    <a:pt x="873708" y="476397"/>
                    <a:pt x="822273" y="476397"/>
                  </a:cubicBezTo>
                  <a:cubicBezTo>
                    <a:pt x="771790" y="476397"/>
                    <a:pt x="722260" y="475445"/>
                    <a:pt x="671778" y="476397"/>
                  </a:cubicBezTo>
                  <a:cubicBezTo>
                    <a:pt x="654633" y="476397"/>
                    <a:pt x="651775" y="471635"/>
                    <a:pt x="651775" y="455442"/>
                  </a:cubicBezTo>
                  <a:cubicBezTo>
                    <a:pt x="652728" y="379242"/>
                    <a:pt x="651775" y="279230"/>
                    <a:pt x="651775" y="203030"/>
                  </a:cubicBezTo>
                  <a:cubicBezTo>
                    <a:pt x="651775" y="107780"/>
                    <a:pt x="727975" y="30627"/>
                    <a:pt x="820368" y="29675"/>
                  </a:cubicBezTo>
                  <a:cubicBezTo>
                    <a:pt x="913713" y="28722"/>
                    <a:pt x="991818" y="103017"/>
                    <a:pt x="993723" y="198267"/>
                  </a:cubicBezTo>
                  <a:cubicBezTo>
                    <a:pt x="995628" y="278277"/>
                    <a:pt x="993723" y="381147"/>
                    <a:pt x="994675" y="4602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: Shape 144">
              <a:extLst>
                <a:ext uri="{FF2B5EF4-FFF2-40B4-BE49-F238E27FC236}">
                  <a16:creationId xmlns:a16="http://schemas.microsoft.com/office/drawing/2014/main" id="{720F1781-E00D-4841-8F0D-0C79B17AF832}"/>
                </a:ext>
              </a:extLst>
            </p:cNvPr>
            <p:cNvSpPr/>
            <p:nvPr/>
          </p:nvSpPr>
          <p:spPr>
            <a:xfrm>
              <a:off x="6662363" y="4215264"/>
              <a:ext cx="447675" cy="419100"/>
            </a:xfrm>
            <a:custGeom>
              <a:avLst/>
              <a:gdLst>
                <a:gd name="connsiteX0" fmla="*/ 227648 w 447675"/>
                <a:gd name="connsiteY0" fmla="*/ 390 h 419100"/>
                <a:gd name="connsiteX1" fmla="*/ 434340 w 447675"/>
                <a:gd name="connsiteY1" fmla="*/ 390 h 419100"/>
                <a:gd name="connsiteX2" fmla="*/ 453390 w 447675"/>
                <a:gd name="connsiteY2" fmla="*/ 12773 h 419100"/>
                <a:gd name="connsiteX3" fmla="*/ 450533 w 447675"/>
                <a:gd name="connsiteY3" fmla="*/ 284235 h 419100"/>
                <a:gd name="connsiteX4" fmla="*/ 300990 w 447675"/>
                <a:gd name="connsiteY4" fmla="*/ 420443 h 419100"/>
                <a:gd name="connsiteX5" fmla="*/ 175260 w 447675"/>
                <a:gd name="connsiteY5" fmla="*/ 420443 h 419100"/>
                <a:gd name="connsiteX6" fmla="*/ 953 w 447675"/>
                <a:gd name="connsiteY6" fmla="*/ 249945 h 419100"/>
                <a:gd name="connsiteX7" fmla="*/ 0 w 447675"/>
                <a:gd name="connsiteY7" fmla="*/ 17535 h 419100"/>
                <a:gd name="connsiteX8" fmla="*/ 19050 w 447675"/>
                <a:gd name="connsiteY8" fmla="*/ 390 h 419100"/>
                <a:gd name="connsiteX9" fmla="*/ 227648 w 447675"/>
                <a:gd name="connsiteY9" fmla="*/ 390 h 41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7675" h="419100">
                  <a:moveTo>
                    <a:pt x="227648" y="390"/>
                  </a:moveTo>
                  <a:cubicBezTo>
                    <a:pt x="296228" y="390"/>
                    <a:pt x="364808" y="390"/>
                    <a:pt x="434340" y="390"/>
                  </a:cubicBezTo>
                  <a:cubicBezTo>
                    <a:pt x="442913" y="390"/>
                    <a:pt x="453390" y="-3420"/>
                    <a:pt x="453390" y="12773"/>
                  </a:cubicBezTo>
                  <a:cubicBezTo>
                    <a:pt x="452438" y="103260"/>
                    <a:pt x="455295" y="193748"/>
                    <a:pt x="450533" y="284235"/>
                  </a:cubicBezTo>
                  <a:cubicBezTo>
                    <a:pt x="446723" y="361388"/>
                    <a:pt x="379095" y="419490"/>
                    <a:pt x="300990" y="420443"/>
                  </a:cubicBezTo>
                  <a:cubicBezTo>
                    <a:pt x="259080" y="420443"/>
                    <a:pt x="217170" y="420443"/>
                    <a:pt x="175260" y="420443"/>
                  </a:cubicBezTo>
                  <a:cubicBezTo>
                    <a:pt x="74295" y="420443"/>
                    <a:pt x="1905" y="349958"/>
                    <a:pt x="953" y="249945"/>
                  </a:cubicBezTo>
                  <a:cubicBezTo>
                    <a:pt x="0" y="172793"/>
                    <a:pt x="953" y="95640"/>
                    <a:pt x="0" y="17535"/>
                  </a:cubicBezTo>
                  <a:cubicBezTo>
                    <a:pt x="0" y="2295"/>
                    <a:pt x="4763" y="-562"/>
                    <a:pt x="19050" y="390"/>
                  </a:cubicBezTo>
                  <a:cubicBezTo>
                    <a:pt x="88583" y="1343"/>
                    <a:pt x="158115" y="390"/>
                    <a:pt x="227648" y="39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65">
              <a:extLst>
                <a:ext uri="{FF2B5EF4-FFF2-40B4-BE49-F238E27FC236}">
                  <a16:creationId xmlns:a16="http://schemas.microsoft.com/office/drawing/2014/main" id="{15B73720-F1DC-4D96-8E2E-08D13851C240}"/>
                </a:ext>
              </a:extLst>
            </p:cNvPr>
            <p:cNvSpPr/>
            <p:nvPr/>
          </p:nvSpPr>
          <p:spPr>
            <a:xfrm>
              <a:off x="6687129" y="4236376"/>
              <a:ext cx="400050" cy="371475"/>
            </a:xfrm>
            <a:custGeom>
              <a:avLst/>
              <a:gdLst>
                <a:gd name="connsiteX0" fmla="*/ 235267 w 400050"/>
                <a:gd name="connsiteY0" fmla="*/ 376471 h 371475"/>
                <a:gd name="connsiteX1" fmla="*/ 225742 w 400050"/>
                <a:gd name="connsiteY1" fmla="*/ 366946 h 371475"/>
                <a:gd name="connsiteX2" fmla="*/ 235267 w 400050"/>
                <a:gd name="connsiteY2" fmla="*/ 357421 h 371475"/>
                <a:gd name="connsiteX3" fmla="*/ 264795 w 400050"/>
                <a:gd name="connsiteY3" fmla="*/ 357421 h 371475"/>
                <a:gd name="connsiteX4" fmla="*/ 273367 w 400050"/>
                <a:gd name="connsiteY4" fmla="*/ 357421 h 371475"/>
                <a:gd name="connsiteX5" fmla="*/ 283845 w 400050"/>
                <a:gd name="connsiteY5" fmla="*/ 365994 h 371475"/>
                <a:gd name="connsiteX6" fmla="*/ 275272 w 400050"/>
                <a:gd name="connsiteY6" fmla="*/ 376471 h 371475"/>
                <a:gd name="connsiteX7" fmla="*/ 265747 w 400050"/>
                <a:gd name="connsiteY7" fmla="*/ 376471 h 371475"/>
                <a:gd name="connsiteX8" fmla="*/ 235267 w 400050"/>
                <a:gd name="connsiteY8" fmla="*/ 376471 h 371475"/>
                <a:gd name="connsiteX9" fmla="*/ 235267 w 400050"/>
                <a:gd name="connsiteY9" fmla="*/ 376471 h 371475"/>
                <a:gd name="connsiteX10" fmla="*/ 197167 w 400050"/>
                <a:gd name="connsiteY10" fmla="*/ 376471 h 371475"/>
                <a:gd name="connsiteX11" fmla="*/ 197167 w 400050"/>
                <a:gd name="connsiteY11" fmla="*/ 376471 h 371475"/>
                <a:gd name="connsiteX12" fmla="*/ 159067 w 400050"/>
                <a:gd name="connsiteY12" fmla="*/ 376471 h 371475"/>
                <a:gd name="connsiteX13" fmla="*/ 149542 w 400050"/>
                <a:gd name="connsiteY13" fmla="*/ 366946 h 371475"/>
                <a:gd name="connsiteX14" fmla="*/ 159067 w 400050"/>
                <a:gd name="connsiteY14" fmla="*/ 357421 h 371475"/>
                <a:gd name="connsiteX15" fmla="*/ 159067 w 400050"/>
                <a:gd name="connsiteY15" fmla="*/ 357421 h 371475"/>
                <a:gd name="connsiteX16" fmla="*/ 197167 w 400050"/>
                <a:gd name="connsiteY16" fmla="*/ 357421 h 371475"/>
                <a:gd name="connsiteX17" fmla="*/ 206692 w 400050"/>
                <a:gd name="connsiteY17" fmla="*/ 366946 h 371475"/>
                <a:gd name="connsiteX18" fmla="*/ 197167 w 400050"/>
                <a:gd name="connsiteY18" fmla="*/ 376471 h 371475"/>
                <a:gd name="connsiteX19" fmla="*/ 121920 w 400050"/>
                <a:gd name="connsiteY19" fmla="*/ 372661 h 371475"/>
                <a:gd name="connsiteX20" fmla="*/ 120015 w 400050"/>
                <a:gd name="connsiteY20" fmla="*/ 372661 h 371475"/>
                <a:gd name="connsiteX21" fmla="*/ 81915 w 400050"/>
                <a:gd name="connsiteY21" fmla="*/ 359326 h 371475"/>
                <a:gd name="connsiteX22" fmla="*/ 78105 w 400050"/>
                <a:gd name="connsiteY22" fmla="*/ 346944 h 371475"/>
                <a:gd name="connsiteX23" fmla="*/ 90488 w 400050"/>
                <a:gd name="connsiteY23" fmla="*/ 343134 h 371475"/>
                <a:gd name="connsiteX24" fmla="*/ 123825 w 400050"/>
                <a:gd name="connsiteY24" fmla="*/ 355516 h 371475"/>
                <a:gd name="connsiteX25" fmla="*/ 131445 w 400050"/>
                <a:gd name="connsiteY25" fmla="*/ 366946 h 371475"/>
                <a:gd name="connsiteX26" fmla="*/ 121920 w 400050"/>
                <a:gd name="connsiteY26" fmla="*/ 372661 h 371475"/>
                <a:gd name="connsiteX27" fmla="*/ 310515 w 400050"/>
                <a:gd name="connsiteY27" fmla="*/ 367899 h 371475"/>
                <a:gd name="connsiteX28" fmla="*/ 301942 w 400050"/>
                <a:gd name="connsiteY28" fmla="*/ 361231 h 371475"/>
                <a:gd name="connsiteX29" fmla="*/ 307658 w 400050"/>
                <a:gd name="connsiteY29" fmla="*/ 348849 h 371475"/>
                <a:gd name="connsiteX30" fmla="*/ 338138 w 400050"/>
                <a:gd name="connsiteY30" fmla="*/ 331704 h 371475"/>
                <a:gd name="connsiteX31" fmla="*/ 351472 w 400050"/>
                <a:gd name="connsiteY31" fmla="*/ 333609 h 371475"/>
                <a:gd name="connsiteX32" fmla="*/ 349567 w 400050"/>
                <a:gd name="connsiteY32" fmla="*/ 346944 h 371475"/>
                <a:gd name="connsiteX33" fmla="*/ 314325 w 400050"/>
                <a:gd name="connsiteY33" fmla="*/ 366946 h 371475"/>
                <a:gd name="connsiteX34" fmla="*/ 310515 w 400050"/>
                <a:gd name="connsiteY34" fmla="*/ 367899 h 371475"/>
                <a:gd name="connsiteX35" fmla="*/ 54292 w 400050"/>
                <a:gd name="connsiteY35" fmla="*/ 338371 h 371475"/>
                <a:gd name="connsiteX36" fmla="*/ 47625 w 400050"/>
                <a:gd name="connsiteY36" fmla="*/ 335514 h 371475"/>
                <a:gd name="connsiteX37" fmla="*/ 21908 w 400050"/>
                <a:gd name="connsiteY37" fmla="*/ 304081 h 371475"/>
                <a:gd name="connsiteX38" fmla="*/ 24765 w 400050"/>
                <a:gd name="connsiteY38" fmla="*/ 290746 h 371475"/>
                <a:gd name="connsiteX39" fmla="*/ 38100 w 400050"/>
                <a:gd name="connsiteY39" fmla="*/ 293604 h 371475"/>
                <a:gd name="connsiteX40" fmla="*/ 60008 w 400050"/>
                <a:gd name="connsiteY40" fmla="*/ 321226 h 371475"/>
                <a:gd name="connsiteX41" fmla="*/ 60008 w 400050"/>
                <a:gd name="connsiteY41" fmla="*/ 334561 h 371475"/>
                <a:gd name="connsiteX42" fmla="*/ 54292 w 400050"/>
                <a:gd name="connsiteY42" fmla="*/ 338371 h 371475"/>
                <a:gd name="connsiteX43" fmla="*/ 370522 w 400050"/>
                <a:gd name="connsiteY43" fmla="*/ 322179 h 371475"/>
                <a:gd name="connsiteX44" fmla="*/ 364808 w 400050"/>
                <a:gd name="connsiteY44" fmla="*/ 320274 h 371475"/>
                <a:gd name="connsiteX45" fmla="*/ 362903 w 400050"/>
                <a:gd name="connsiteY45" fmla="*/ 306939 h 371475"/>
                <a:gd name="connsiteX46" fmla="*/ 378142 w 400050"/>
                <a:gd name="connsiteY46" fmla="*/ 275506 h 371475"/>
                <a:gd name="connsiteX47" fmla="*/ 389572 w 400050"/>
                <a:gd name="connsiteY47" fmla="*/ 268839 h 371475"/>
                <a:gd name="connsiteX48" fmla="*/ 396240 w 400050"/>
                <a:gd name="connsiteY48" fmla="*/ 280269 h 371475"/>
                <a:gd name="connsiteX49" fmla="*/ 378142 w 400050"/>
                <a:gd name="connsiteY49" fmla="*/ 317416 h 371475"/>
                <a:gd name="connsiteX50" fmla="*/ 370522 w 400050"/>
                <a:gd name="connsiteY50" fmla="*/ 322179 h 371475"/>
                <a:gd name="connsiteX51" fmla="*/ 16192 w 400050"/>
                <a:gd name="connsiteY51" fmla="*/ 273601 h 371475"/>
                <a:gd name="connsiteX52" fmla="*/ 6667 w 400050"/>
                <a:gd name="connsiteY52" fmla="*/ 266934 h 371475"/>
                <a:gd name="connsiteX53" fmla="*/ 953 w 400050"/>
                <a:gd name="connsiteY53" fmla="*/ 226929 h 371475"/>
                <a:gd name="connsiteX54" fmla="*/ 10478 w 400050"/>
                <a:gd name="connsiteY54" fmla="*/ 217404 h 371475"/>
                <a:gd name="connsiteX55" fmla="*/ 20003 w 400050"/>
                <a:gd name="connsiteY55" fmla="*/ 226929 h 371475"/>
                <a:gd name="connsiteX56" fmla="*/ 25717 w 400050"/>
                <a:gd name="connsiteY56" fmla="*/ 262171 h 371475"/>
                <a:gd name="connsiteX57" fmla="*/ 19050 w 400050"/>
                <a:gd name="connsiteY57" fmla="*/ 273601 h 371475"/>
                <a:gd name="connsiteX58" fmla="*/ 16192 w 400050"/>
                <a:gd name="connsiteY58" fmla="*/ 273601 h 371475"/>
                <a:gd name="connsiteX59" fmla="*/ 392430 w 400050"/>
                <a:gd name="connsiteY59" fmla="*/ 250741 h 371475"/>
                <a:gd name="connsiteX60" fmla="*/ 392430 w 400050"/>
                <a:gd name="connsiteY60" fmla="*/ 250741 h 371475"/>
                <a:gd name="connsiteX61" fmla="*/ 382905 w 400050"/>
                <a:gd name="connsiteY61" fmla="*/ 241216 h 371475"/>
                <a:gd name="connsiteX62" fmla="*/ 383858 w 400050"/>
                <a:gd name="connsiteY62" fmla="*/ 203116 h 371475"/>
                <a:gd name="connsiteX63" fmla="*/ 393383 w 400050"/>
                <a:gd name="connsiteY63" fmla="*/ 193591 h 371475"/>
                <a:gd name="connsiteX64" fmla="*/ 393383 w 400050"/>
                <a:gd name="connsiteY64" fmla="*/ 193591 h 371475"/>
                <a:gd name="connsiteX65" fmla="*/ 402908 w 400050"/>
                <a:gd name="connsiteY65" fmla="*/ 203116 h 371475"/>
                <a:gd name="connsiteX66" fmla="*/ 401955 w 400050"/>
                <a:gd name="connsiteY66" fmla="*/ 241216 h 371475"/>
                <a:gd name="connsiteX67" fmla="*/ 392430 w 400050"/>
                <a:gd name="connsiteY67" fmla="*/ 250741 h 371475"/>
                <a:gd name="connsiteX68" fmla="*/ 9525 w 400050"/>
                <a:gd name="connsiteY68" fmla="*/ 197401 h 371475"/>
                <a:gd name="connsiteX69" fmla="*/ 0 w 400050"/>
                <a:gd name="connsiteY69" fmla="*/ 187876 h 371475"/>
                <a:gd name="connsiteX70" fmla="*/ 0 w 400050"/>
                <a:gd name="connsiteY70" fmla="*/ 158349 h 371475"/>
                <a:gd name="connsiteX71" fmla="*/ 0 w 400050"/>
                <a:gd name="connsiteY71" fmla="*/ 149776 h 371475"/>
                <a:gd name="connsiteX72" fmla="*/ 9525 w 400050"/>
                <a:gd name="connsiteY72" fmla="*/ 140251 h 371475"/>
                <a:gd name="connsiteX73" fmla="*/ 19050 w 400050"/>
                <a:gd name="connsiteY73" fmla="*/ 149776 h 371475"/>
                <a:gd name="connsiteX74" fmla="*/ 19050 w 400050"/>
                <a:gd name="connsiteY74" fmla="*/ 158349 h 371475"/>
                <a:gd name="connsiteX75" fmla="*/ 19050 w 400050"/>
                <a:gd name="connsiteY75" fmla="*/ 187876 h 371475"/>
                <a:gd name="connsiteX76" fmla="*/ 9525 w 400050"/>
                <a:gd name="connsiteY76" fmla="*/ 197401 h 371475"/>
                <a:gd name="connsiteX77" fmla="*/ 9525 w 400050"/>
                <a:gd name="connsiteY77" fmla="*/ 197401 h 371475"/>
                <a:gd name="connsiteX78" fmla="*/ 394335 w 400050"/>
                <a:gd name="connsiteY78" fmla="*/ 174541 h 371475"/>
                <a:gd name="connsiteX79" fmla="*/ 394335 w 400050"/>
                <a:gd name="connsiteY79" fmla="*/ 174541 h 371475"/>
                <a:gd name="connsiteX80" fmla="*/ 384810 w 400050"/>
                <a:gd name="connsiteY80" fmla="*/ 165016 h 371475"/>
                <a:gd name="connsiteX81" fmla="*/ 384810 w 400050"/>
                <a:gd name="connsiteY81" fmla="*/ 131679 h 371475"/>
                <a:gd name="connsiteX82" fmla="*/ 384810 w 400050"/>
                <a:gd name="connsiteY82" fmla="*/ 126916 h 371475"/>
                <a:gd name="connsiteX83" fmla="*/ 394335 w 400050"/>
                <a:gd name="connsiteY83" fmla="*/ 117391 h 371475"/>
                <a:gd name="connsiteX84" fmla="*/ 403860 w 400050"/>
                <a:gd name="connsiteY84" fmla="*/ 126916 h 371475"/>
                <a:gd name="connsiteX85" fmla="*/ 403860 w 400050"/>
                <a:gd name="connsiteY85" fmla="*/ 131679 h 371475"/>
                <a:gd name="connsiteX86" fmla="*/ 403860 w 400050"/>
                <a:gd name="connsiteY86" fmla="*/ 165016 h 371475"/>
                <a:gd name="connsiteX87" fmla="*/ 394335 w 400050"/>
                <a:gd name="connsiteY87" fmla="*/ 174541 h 371475"/>
                <a:gd name="connsiteX88" fmla="*/ 9525 w 400050"/>
                <a:gd name="connsiteY88" fmla="*/ 121201 h 371475"/>
                <a:gd name="connsiteX89" fmla="*/ 9525 w 400050"/>
                <a:gd name="connsiteY89" fmla="*/ 121201 h 371475"/>
                <a:gd name="connsiteX90" fmla="*/ 0 w 400050"/>
                <a:gd name="connsiteY90" fmla="*/ 111676 h 371475"/>
                <a:gd name="connsiteX91" fmla="*/ 0 w 400050"/>
                <a:gd name="connsiteY91" fmla="*/ 73576 h 371475"/>
                <a:gd name="connsiteX92" fmla="*/ 9525 w 400050"/>
                <a:gd name="connsiteY92" fmla="*/ 64051 h 371475"/>
                <a:gd name="connsiteX93" fmla="*/ 19050 w 400050"/>
                <a:gd name="connsiteY93" fmla="*/ 73576 h 371475"/>
                <a:gd name="connsiteX94" fmla="*/ 19050 w 400050"/>
                <a:gd name="connsiteY94" fmla="*/ 111676 h 371475"/>
                <a:gd name="connsiteX95" fmla="*/ 9525 w 400050"/>
                <a:gd name="connsiteY95" fmla="*/ 121201 h 371475"/>
                <a:gd name="connsiteX96" fmla="*/ 394335 w 400050"/>
                <a:gd name="connsiteY96" fmla="*/ 98341 h 371475"/>
                <a:gd name="connsiteX97" fmla="*/ 384810 w 400050"/>
                <a:gd name="connsiteY97" fmla="*/ 88816 h 371475"/>
                <a:gd name="connsiteX98" fmla="*/ 384810 w 400050"/>
                <a:gd name="connsiteY98" fmla="*/ 65956 h 371475"/>
                <a:gd name="connsiteX99" fmla="*/ 384810 w 400050"/>
                <a:gd name="connsiteY99" fmla="*/ 50716 h 371475"/>
                <a:gd name="connsiteX100" fmla="*/ 394335 w 400050"/>
                <a:gd name="connsiteY100" fmla="*/ 41191 h 371475"/>
                <a:gd name="connsiteX101" fmla="*/ 394335 w 400050"/>
                <a:gd name="connsiteY101" fmla="*/ 41191 h 371475"/>
                <a:gd name="connsiteX102" fmla="*/ 403860 w 400050"/>
                <a:gd name="connsiteY102" fmla="*/ 50716 h 371475"/>
                <a:gd name="connsiteX103" fmla="*/ 403860 w 400050"/>
                <a:gd name="connsiteY103" fmla="*/ 65956 h 371475"/>
                <a:gd name="connsiteX104" fmla="*/ 403860 w 400050"/>
                <a:gd name="connsiteY104" fmla="*/ 88816 h 371475"/>
                <a:gd name="connsiteX105" fmla="*/ 394335 w 400050"/>
                <a:gd name="connsiteY105" fmla="*/ 98341 h 371475"/>
                <a:gd name="connsiteX106" fmla="*/ 394335 w 400050"/>
                <a:gd name="connsiteY106" fmla="*/ 98341 h 371475"/>
                <a:gd name="connsiteX107" fmla="*/ 9525 w 400050"/>
                <a:gd name="connsiteY107" fmla="*/ 45001 h 371475"/>
                <a:gd name="connsiteX108" fmla="*/ 0 w 400050"/>
                <a:gd name="connsiteY108" fmla="*/ 35476 h 371475"/>
                <a:gd name="connsiteX109" fmla="*/ 0 w 400050"/>
                <a:gd name="connsiteY109" fmla="*/ 24999 h 371475"/>
                <a:gd name="connsiteX110" fmla="*/ 24765 w 400050"/>
                <a:gd name="connsiteY110" fmla="*/ 234 h 371475"/>
                <a:gd name="connsiteX111" fmla="*/ 26670 w 400050"/>
                <a:gd name="connsiteY111" fmla="*/ 234 h 371475"/>
                <a:gd name="connsiteX112" fmla="*/ 36195 w 400050"/>
                <a:gd name="connsiteY112" fmla="*/ 9759 h 371475"/>
                <a:gd name="connsiteX113" fmla="*/ 26670 w 400050"/>
                <a:gd name="connsiteY113" fmla="*/ 19284 h 371475"/>
                <a:gd name="connsiteX114" fmla="*/ 25717 w 400050"/>
                <a:gd name="connsiteY114" fmla="*/ 19284 h 371475"/>
                <a:gd name="connsiteX115" fmla="*/ 20003 w 400050"/>
                <a:gd name="connsiteY115" fmla="*/ 19284 h 371475"/>
                <a:gd name="connsiteX116" fmla="*/ 20003 w 400050"/>
                <a:gd name="connsiteY116" fmla="*/ 24046 h 371475"/>
                <a:gd name="connsiteX117" fmla="*/ 20003 w 400050"/>
                <a:gd name="connsiteY117" fmla="*/ 35476 h 371475"/>
                <a:gd name="connsiteX118" fmla="*/ 9525 w 400050"/>
                <a:gd name="connsiteY118" fmla="*/ 45001 h 371475"/>
                <a:gd name="connsiteX119" fmla="*/ 9525 w 400050"/>
                <a:gd name="connsiteY119" fmla="*/ 45001 h 371475"/>
                <a:gd name="connsiteX120" fmla="*/ 392430 w 400050"/>
                <a:gd name="connsiteY120" fmla="*/ 22141 h 371475"/>
                <a:gd name="connsiteX121" fmla="*/ 385763 w 400050"/>
                <a:gd name="connsiteY121" fmla="*/ 19284 h 371475"/>
                <a:gd name="connsiteX122" fmla="*/ 382905 w 400050"/>
                <a:gd name="connsiteY122" fmla="*/ 19284 h 371475"/>
                <a:gd name="connsiteX123" fmla="*/ 379095 w 400050"/>
                <a:gd name="connsiteY123" fmla="*/ 19284 h 371475"/>
                <a:gd name="connsiteX124" fmla="*/ 356235 w 400050"/>
                <a:gd name="connsiteY124" fmla="*/ 19284 h 371475"/>
                <a:gd name="connsiteX125" fmla="*/ 346710 w 400050"/>
                <a:gd name="connsiteY125" fmla="*/ 9759 h 371475"/>
                <a:gd name="connsiteX126" fmla="*/ 356235 w 400050"/>
                <a:gd name="connsiteY126" fmla="*/ 234 h 371475"/>
                <a:gd name="connsiteX127" fmla="*/ 356235 w 400050"/>
                <a:gd name="connsiteY127" fmla="*/ 234 h 371475"/>
                <a:gd name="connsiteX128" fmla="*/ 379095 w 400050"/>
                <a:gd name="connsiteY128" fmla="*/ 234 h 371475"/>
                <a:gd name="connsiteX129" fmla="*/ 381953 w 400050"/>
                <a:gd name="connsiteY129" fmla="*/ 234 h 371475"/>
                <a:gd name="connsiteX130" fmla="*/ 401003 w 400050"/>
                <a:gd name="connsiteY130" fmla="*/ 6901 h 371475"/>
                <a:gd name="connsiteX131" fmla="*/ 398145 w 400050"/>
                <a:gd name="connsiteY131" fmla="*/ 20236 h 371475"/>
                <a:gd name="connsiteX132" fmla="*/ 392430 w 400050"/>
                <a:gd name="connsiteY132" fmla="*/ 22141 h 371475"/>
                <a:gd name="connsiteX133" fmla="*/ 102870 w 400050"/>
                <a:gd name="connsiteY133" fmla="*/ 20236 h 371475"/>
                <a:gd name="connsiteX134" fmla="*/ 102870 w 400050"/>
                <a:gd name="connsiteY134" fmla="*/ 20236 h 371475"/>
                <a:gd name="connsiteX135" fmla="*/ 64770 w 400050"/>
                <a:gd name="connsiteY135" fmla="*/ 20236 h 371475"/>
                <a:gd name="connsiteX136" fmla="*/ 55245 w 400050"/>
                <a:gd name="connsiteY136" fmla="*/ 10711 h 371475"/>
                <a:gd name="connsiteX137" fmla="*/ 64770 w 400050"/>
                <a:gd name="connsiteY137" fmla="*/ 1186 h 371475"/>
                <a:gd name="connsiteX138" fmla="*/ 64770 w 400050"/>
                <a:gd name="connsiteY138" fmla="*/ 1186 h 371475"/>
                <a:gd name="connsiteX139" fmla="*/ 102870 w 400050"/>
                <a:gd name="connsiteY139" fmla="*/ 1186 h 371475"/>
                <a:gd name="connsiteX140" fmla="*/ 112395 w 400050"/>
                <a:gd name="connsiteY140" fmla="*/ 10711 h 371475"/>
                <a:gd name="connsiteX141" fmla="*/ 102870 w 400050"/>
                <a:gd name="connsiteY141" fmla="*/ 20236 h 371475"/>
                <a:gd name="connsiteX142" fmla="*/ 140970 w 400050"/>
                <a:gd name="connsiteY142" fmla="*/ 20236 h 371475"/>
                <a:gd name="connsiteX143" fmla="*/ 131445 w 400050"/>
                <a:gd name="connsiteY143" fmla="*/ 10711 h 371475"/>
                <a:gd name="connsiteX144" fmla="*/ 140970 w 400050"/>
                <a:gd name="connsiteY144" fmla="*/ 1186 h 371475"/>
                <a:gd name="connsiteX145" fmla="*/ 179070 w 400050"/>
                <a:gd name="connsiteY145" fmla="*/ 1186 h 371475"/>
                <a:gd name="connsiteX146" fmla="*/ 179070 w 400050"/>
                <a:gd name="connsiteY146" fmla="*/ 1186 h 371475"/>
                <a:gd name="connsiteX147" fmla="*/ 188595 w 400050"/>
                <a:gd name="connsiteY147" fmla="*/ 10711 h 371475"/>
                <a:gd name="connsiteX148" fmla="*/ 179070 w 400050"/>
                <a:gd name="connsiteY148" fmla="*/ 20236 h 371475"/>
                <a:gd name="connsiteX149" fmla="*/ 140970 w 400050"/>
                <a:gd name="connsiteY149" fmla="*/ 20236 h 371475"/>
                <a:gd name="connsiteX150" fmla="*/ 140970 w 400050"/>
                <a:gd name="connsiteY150" fmla="*/ 20236 h 371475"/>
                <a:gd name="connsiteX151" fmla="*/ 202883 w 400050"/>
                <a:gd name="connsiteY151" fmla="*/ 20236 h 371475"/>
                <a:gd name="connsiteX152" fmla="*/ 193358 w 400050"/>
                <a:gd name="connsiteY152" fmla="*/ 10711 h 371475"/>
                <a:gd name="connsiteX153" fmla="*/ 202883 w 400050"/>
                <a:gd name="connsiteY153" fmla="*/ 1186 h 371475"/>
                <a:gd name="connsiteX154" fmla="*/ 240983 w 400050"/>
                <a:gd name="connsiteY154" fmla="*/ 1186 h 371475"/>
                <a:gd name="connsiteX155" fmla="*/ 240983 w 400050"/>
                <a:gd name="connsiteY155" fmla="*/ 1186 h 371475"/>
                <a:gd name="connsiteX156" fmla="*/ 250508 w 400050"/>
                <a:gd name="connsiteY156" fmla="*/ 10711 h 371475"/>
                <a:gd name="connsiteX157" fmla="*/ 240983 w 400050"/>
                <a:gd name="connsiteY157" fmla="*/ 20236 h 371475"/>
                <a:gd name="connsiteX158" fmla="*/ 202883 w 400050"/>
                <a:gd name="connsiteY158" fmla="*/ 20236 h 371475"/>
                <a:gd name="connsiteX159" fmla="*/ 317183 w 400050"/>
                <a:gd name="connsiteY159" fmla="*/ 20236 h 371475"/>
                <a:gd name="connsiteX160" fmla="*/ 279083 w 400050"/>
                <a:gd name="connsiteY160" fmla="*/ 20236 h 371475"/>
                <a:gd name="connsiteX161" fmla="*/ 269558 w 400050"/>
                <a:gd name="connsiteY161" fmla="*/ 10711 h 371475"/>
                <a:gd name="connsiteX162" fmla="*/ 279083 w 400050"/>
                <a:gd name="connsiteY162" fmla="*/ 1186 h 371475"/>
                <a:gd name="connsiteX163" fmla="*/ 317183 w 400050"/>
                <a:gd name="connsiteY163" fmla="*/ 1186 h 371475"/>
                <a:gd name="connsiteX164" fmla="*/ 326708 w 400050"/>
                <a:gd name="connsiteY164" fmla="*/ 10711 h 371475"/>
                <a:gd name="connsiteX165" fmla="*/ 317183 w 400050"/>
                <a:gd name="connsiteY165" fmla="*/ 20236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</a:cxnLst>
              <a:rect l="l" t="t" r="r" b="b"/>
              <a:pathLst>
                <a:path w="400050" h="371475">
                  <a:moveTo>
                    <a:pt x="235267" y="376471"/>
                  </a:moveTo>
                  <a:cubicBezTo>
                    <a:pt x="229553" y="376471"/>
                    <a:pt x="225742" y="372661"/>
                    <a:pt x="225742" y="366946"/>
                  </a:cubicBezTo>
                  <a:cubicBezTo>
                    <a:pt x="225742" y="361231"/>
                    <a:pt x="229553" y="357421"/>
                    <a:pt x="235267" y="357421"/>
                  </a:cubicBezTo>
                  <a:cubicBezTo>
                    <a:pt x="244792" y="357421"/>
                    <a:pt x="254317" y="357421"/>
                    <a:pt x="264795" y="357421"/>
                  </a:cubicBezTo>
                  <a:cubicBezTo>
                    <a:pt x="267653" y="357421"/>
                    <a:pt x="270510" y="357421"/>
                    <a:pt x="273367" y="357421"/>
                  </a:cubicBezTo>
                  <a:cubicBezTo>
                    <a:pt x="278130" y="357421"/>
                    <a:pt x="282892" y="361231"/>
                    <a:pt x="283845" y="365994"/>
                  </a:cubicBezTo>
                  <a:cubicBezTo>
                    <a:pt x="283845" y="371709"/>
                    <a:pt x="280035" y="375519"/>
                    <a:pt x="275272" y="376471"/>
                  </a:cubicBezTo>
                  <a:cubicBezTo>
                    <a:pt x="272415" y="376471"/>
                    <a:pt x="268605" y="376471"/>
                    <a:pt x="265747" y="376471"/>
                  </a:cubicBezTo>
                  <a:cubicBezTo>
                    <a:pt x="255270" y="376471"/>
                    <a:pt x="244792" y="376471"/>
                    <a:pt x="235267" y="376471"/>
                  </a:cubicBezTo>
                  <a:lnTo>
                    <a:pt x="235267" y="376471"/>
                  </a:lnTo>
                  <a:close/>
                  <a:moveTo>
                    <a:pt x="197167" y="376471"/>
                  </a:moveTo>
                  <a:lnTo>
                    <a:pt x="197167" y="376471"/>
                  </a:lnTo>
                  <a:lnTo>
                    <a:pt x="159067" y="376471"/>
                  </a:lnTo>
                  <a:cubicBezTo>
                    <a:pt x="153353" y="376471"/>
                    <a:pt x="149542" y="372661"/>
                    <a:pt x="149542" y="366946"/>
                  </a:cubicBezTo>
                  <a:cubicBezTo>
                    <a:pt x="149542" y="361231"/>
                    <a:pt x="153353" y="357421"/>
                    <a:pt x="159067" y="357421"/>
                  </a:cubicBezTo>
                  <a:cubicBezTo>
                    <a:pt x="159067" y="357421"/>
                    <a:pt x="159067" y="357421"/>
                    <a:pt x="159067" y="357421"/>
                  </a:cubicBezTo>
                  <a:lnTo>
                    <a:pt x="197167" y="357421"/>
                  </a:lnTo>
                  <a:cubicBezTo>
                    <a:pt x="202883" y="357421"/>
                    <a:pt x="206692" y="361231"/>
                    <a:pt x="206692" y="366946"/>
                  </a:cubicBezTo>
                  <a:cubicBezTo>
                    <a:pt x="206692" y="371709"/>
                    <a:pt x="202883" y="376471"/>
                    <a:pt x="197167" y="376471"/>
                  </a:cubicBezTo>
                  <a:close/>
                  <a:moveTo>
                    <a:pt x="121920" y="372661"/>
                  </a:moveTo>
                  <a:cubicBezTo>
                    <a:pt x="120967" y="372661"/>
                    <a:pt x="120967" y="372661"/>
                    <a:pt x="120015" y="372661"/>
                  </a:cubicBezTo>
                  <a:cubicBezTo>
                    <a:pt x="106680" y="369804"/>
                    <a:pt x="93345" y="365041"/>
                    <a:pt x="81915" y="359326"/>
                  </a:cubicBezTo>
                  <a:cubicBezTo>
                    <a:pt x="77153" y="356469"/>
                    <a:pt x="75247" y="350754"/>
                    <a:pt x="78105" y="346944"/>
                  </a:cubicBezTo>
                  <a:cubicBezTo>
                    <a:pt x="80963" y="342181"/>
                    <a:pt x="86678" y="340276"/>
                    <a:pt x="90488" y="343134"/>
                  </a:cubicBezTo>
                  <a:cubicBezTo>
                    <a:pt x="100965" y="348849"/>
                    <a:pt x="112395" y="352659"/>
                    <a:pt x="123825" y="355516"/>
                  </a:cubicBezTo>
                  <a:cubicBezTo>
                    <a:pt x="128588" y="356469"/>
                    <a:pt x="132397" y="362184"/>
                    <a:pt x="131445" y="366946"/>
                  </a:cubicBezTo>
                  <a:cubicBezTo>
                    <a:pt x="129540" y="369804"/>
                    <a:pt x="125730" y="372661"/>
                    <a:pt x="121920" y="372661"/>
                  </a:cubicBezTo>
                  <a:close/>
                  <a:moveTo>
                    <a:pt x="310515" y="367899"/>
                  </a:moveTo>
                  <a:cubicBezTo>
                    <a:pt x="306705" y="367899"/>
                    <a:pt x="302895" y="365994"/>
                    <a:pt x="301942" y="361231"/>
                  </a:cubicBezTo>
                  <a:cubicBezTo>
                    <a:pt x="300038" y="356469"/>
                    <a:pt x="302895" y="350754"/>
                    <a:pt x="307658" y="348849"/>
                  </a:cubicBezTo>
                  <a:cubicBezTo>
                    <a:pt x="319088" y="345039"/>
                    <a:pt x="329565" y="339324"/>
                    <a:pt x="338138" y="331704"/>
                  </a:cubicBezTo>
                  <a:cubicBezTo>
                    <a:pt x="341947" y="328846"/>
                    <a:pt x="348615" y="329799"/>
                    <a:pt x="351472" y="333609"/>
                  </a:cubicBezTo>
                  <a:cubicBezTo>
                    <a:pt x="354330" y="337419"/>
                    <a:pt x="353378" y="344086"/>
                    <a:pt x="349567" y="346944"/>
                  </a:cubicBezTo>
                  <a:cubicBezTo>
                    <a:pt x="339090" y="355516"/>
                    <a:pt x="326708" y="362184"/>
                    <a:pt x="314325" y="366946"/>
                  </a:cubicBezTo>
                  <a:cubicBezTo>
                    <a:pt x="313372" y="367899"/>
                    <a:pt x="311467" y="367899"/>
                    <a:pt x="310515" y="367899"/>
                  </a:cubicBezTo>
                  <a:close/>
                  <a:moveTo>
                    <a:pt x="54292" y="338371"/>
                  </a:moveTo>
                  <a:cubicBezTo>
                    <a:pt x="52388" y="338371"/>
                    <a:pt x="49530" y="337419"/>
                    <a:pt x="47625" y="335514"/>
                  </a:cubicBezTo>
                  <a:cubicBezTo>
                    <a:pt x="38100" y="325989"/>
                    <a:pt x="29528" y="315511"/>
                    <a:pt x="21908" y="304081"/>
                  </a:cubicBezTo>
                  <a:cubicBezTo>
                    <a:pt x="19050" y="299319"/>
                    <a:pt x="20955" y="293604"/>
                    <a:pt x="24765" y="290746"/>
                  </a:cubicBezTo>
                  <a:cubicBezTo>
                    <a:pt x="29528" y="287889"/>
                    <a:pt x="35242" y="289794"/>
                    <a:pt x="38100" y="293604"/>
                  </a:cubicBezTo>
                  <a:cubicBezTo>
                    <a:pt x="43815" y="304081"/>
                    <a:pt x="51435" y="312654"/>
                    <a:pt x="60008" y="321226"/>
                  </a:cubicBezTo>
                  <a:cubicBezTo>
                    <a:pt x="63817" y="325036"/>
                    <a:pt x="63817" y="330751"/>
                    <a:pt x="60008" y="334561"/>
                  </a:cubicBezTo>
                  <a:cubicBezTo>
                    <a:pt x="60008" y="337419"/>
                    <a:pt x="57150" y="338371"/>
                    <a:pt x="54292" y="338371"/>
                  </a:cubicBezTo>
                  <a:close/>
                  <a:moveTo>
                    <a:pt x="370522" y="322179"/>
                  </a:moveTo>
                  <a:cubicBezTo>
                    <a:pt x="368617" y="322179"/>
                    <a:pt x="366713" y="321226"/>
                    <a:pt x="364808" y="320274"/>
                  </a:cubicBezTo>
                  <a:cubicBezTo>
                    <a:pt x="360045" y="317416"/>
                    <a:pt x="359092" y="311701"/>
                    <a:pt x="362903" y="306939"/>
                  </a:cubicBezTo>
                  <a:cubicBezTo>
                    <a:pt x="369570" y="297414"/>
                    <a:pt x="375285" y="286936"/>
                    <a:pt x="378142" y="275506"/>
                  </a:cubicBezTo>
                  <a:cubicBezTo>
                    <a:pt x="380047" y="270744"/>
                    <a:pt x="384810" y="267886"/>
                    <a:pt x="389572" y="268839"/>
                  </a:cubicBezTo>
                  <a:cubicBezTo>
                    <a:pt x="394335" y="270744"/>
                    <a:pt x="397192" y="275506"/>
                    <a:pt x="396240" y="280269"/>
                  </a:cubicBezTo>
                  <a:cubicBezTo>
                    <a:pt x="392430" y="293604"/>
                    <a:pt x="386715" y="305986"/>
                    <a:pt x="378142" y="317416"/>
                  </a:cubicBezTo>
                  <a:cubicBezTo>
                    <a:pt x="376238" y="321226"/>
                    <a:pt x="373380" y="322179"/>
                    <a:pt x="370522" y="322179"/>
                  </a:cubicBezTo>
                  <a:close/>
                  <a:moveTo>
                    <a:pt x="16192" y="273601"/>
                  </a:moveTo>
                  <a:cubicBezTo>
                    <a:pt x="12383" y="273601"/>
                    <a:pt x="8572" y="270744"/>
                    <a:pt x="6667" y="266934"/>
                  </a:cubicBezTo>
                  <a:cubicBezTo>
                    <a:pt x="2858" y="254551"/>
                    <a:pt x="953" y="241216"/>
                    <a:pt x="953" y="226929"/>
                  </a:cubicBezTo>
                  <a:cubicBezTo>
                    <a:pt x="953" y="221214"/>
                    <a:pt x="4763" y="217404"/>
                    <a:pt x="10478" y="217404"/>
                  </a:cubicBezTo>
                  <a:cubicBezTo>
                    <a:pt x="15240" y="217404"/>
                    <a:pt x="20003" y="221214"/>
                    <a:pt x="20003" y="226929"/>
                  </a:cubicBezTo>
                  <a:cubicBezTo>
                    <a:pt x="20003" y="239311"/>
                    <a:pt x="21908" y="250741"/>
                    <a:pt x="25717" y="262171"/>
                  </a:cubicBezTo>
                  <a:cubicBezTo>
                    <a:pt x="26670" y="266934"/>
                    <a:pt x="23813" y="272649"/>
                    <a:pt x="19050" y="273601"/>
                  </a:cubicBezTo>
                  <a:cubicBezTo>
                    <a:pt x="17145" y="273601"/>
                    <a:pt x="17145" y="273601"/>
                    <a:pt x="16192" y="273601"/>
                  </a:cubicBezTo>
                  <a:close/>
                  <a:moveTo>
                    <a:pt x="392430" y="250741"/>
                  </a:moveTo>
                  <a:cubicBezTo>
                    <a:pt x="392430" y="250741"/>
                    <a:pt x="392430" y="250741"/>
                    <a:pt x="392430" y="250741"/>
                  </a:cubicBezTo>
                  <a:cubicBezTo>
                    <a:pt x="386715" y="250741"/>
                    <a:pt x="382905" y="245979"/>
                    <a:pt x="382905" y="241216"/>
                  </a:cubicBezTo>
                  <a:cubicBezTo>
                    <a:pt x="383858" y="228834"/>
                    <a:pt x="383858" y="215499"/>
                    <a:pt x="383858" y="203116"/>
                  </a:cubicBezTo>
                  <a:cubicBezTo>
                    <a:pt x="383858" y="198354"/>
                    <a:pt x="388620" y="193591"/>
                    <a:pt x="393383" y="193591"/>
                  </a:cubicBezTo>
                  <a:cubicBezTo>
                    <a:pt x="393383" y="193591"/>
                    <a:pt x="393383" y="193591"/>
                    <a:pt x="393383" y="193591"/>
                  </a:cubicBezTo>
                  <a:cubicBezTo>
                    <a:pt x="399097" y="193591"/>
                    <a:pt x="402908" y="198354"/>
                    <a:pt x="402908" y="203116"/>
                  </a:cubicBezTo>
                  <a:cubicBezTo>
                    <a:pt x="402908" y="215499"/>
                    <a:pt x="401955" y="228834"/>
                    <a:pt x="401955" y="241216"/>
                  </a:cubicBezTo>
                  <a:cubicBezTo>
                    <a:pt x="401955" y="246931"/>
                    <a:pt x="397192" y="250741"/>
                    <a:pt x="392430" y="250741"/>
                  </a:cubicBezTo>
                  <a:close/>
                  <a:moveTo>
                    <a:pt x="9525" y="197401"/>
                  </a:moveTo>
                  <a:cubicBezTo>
                    <a:pt x="4763" y="197401"/>
                    <a:pt x="0" y="193591"/>
                    <a:pt x="0" y="187876"/>
                  </a:cubicBezTo>
                  <a:cubicBezTo>
                    <a:pt x="0" y="178351"/>
                    <a:pt x="0" y="167874"/>
                    <a:pt x="0" y="158349"/>
                  </a:cubicBezTo>
                  <a:lnTo>
                    <a:pt x="0" y="149776"/>
                  </a:lnTo>
                  <a:cubicBezTo>
                    <a:pt x="0" y="144061"/>
                    <a:pt x="3810" y="140251"/>
                    <a:pt x="9525" y="140251"/>
                  </a:cubicBezTo>
                  <a:cubicBezTo>
                    <a:pt x="15240" y="140251"/>
                    <a:pt x="19050" y="144061"/>
                    <a:pt x="19050" y="149776"/>
                  </a:cubicBezTo>
                  <a:lnTo>
                    <a:pt x="19050" y="158349"/>
                  </a:lnTo>
                  <a:cubicBezTo>
                    <a:pt x="19050" y="167874"/>
                    <a:pt x="19050" y="178351"/>
                    <a:pt x="19050" y="187876"/>
                  </a:cubicBezTo>
                  <a:cubicBezTo>
                    <a:pt x="19050" y="193591"/>
                    <a:pt x="15240" y="197401"/>
                    <a:pt x="9525" y="197401"/>
                  </a:cubicBezTo>
                  <a:cubicBezTo>
                    <a:pt x="9525" y="197401"/>
                    <a:pt x="9525" y="197401"/>
                    <a:pt x="9525" y="197401"/>
                  </a:cubicBezTo>
                  <a:close/>
                  <a:moveTo>
                    <a:pt x="394335" y="174541"/>
                  </a:moveTo>
                  <a:cubicBezTo>
                    <a:pt x="394335" y="174541"/>
                    <a:pt x="393383" y="174541"/>
                    <a:pt x="394335" y="174541"/>
                  </a:cubicBezTo>
                  <a:cubicBezTo>
                    <a:pt x="388620" y="174541"/>
                    <a:pt x="384810" y="169779"/>
                    <a:pt x="384810" y="165016"/>
                  </a:cubicBezTo>
                  <a:cubicBezTo>
                    <a:pt x="384810" y="153586"/>
                    <a:pt x="384810" y="143109"/>
                    <a:pt x="384810" y="131679"/>
                  </a:cubicBezTo>
                  <a:lnTo>
                    <a:pt x="384810" y="126916"/>
                  </a:lnTo>
                  <a:cubicBezTo>
                    <a:pt x="384810" y="121201"/>
                    <a:pt x="388620" y="117391"/>
                    <a:pt x="394335" y="117391"/>
                  </a:cubicBezTo>
                  <a:cubicBezTo>
                    <a:pt x="400050" y="117391"/>
                    <a:pt x="403860" y="121201"/>
                    <a:pt x="403860" y="126916"/>
                  </a:cubicBezTo>
                  <a:lnTo>
                    <a:pt x="403860" y="131679"/>
                  </a:lnTo>
                  <a:cubicBezTo>
                    <a:pt x="403860" y="143109"/>
                    <a:pt x="403860" y="153586"/>
                    <a:pt x="403860" y="165016"/>
                  </a:cubicBezTo>
                  <a:cubicBezTo>
                    <a:pt x="402908" y="170731"/>
                    <a:pt x="399097" y="174541"/>
                    <a:pt x="394335" y="174541"/>
                  </a:cubicBezTo>
                  <a:close/>
                  <a:moveTo>
                    <a:pt x="9525" y="121201"/>
                  </a:moveTo>
                  <a:cubicBezTo>
                    <a:pt x="9525" y="121201"/>
                    <a:pt x="9525" y="121201"/>
                    <a:pt x="9525" y="121201"/>
                  </a:cubicBezTo>
                  <a:cubicBezTo>
                    <a:pt x="3810" y="121201"/>
                    <a:pt x="0" y="117391"/>
                    <a:pt x="0" y="111676"/>
                  </a:cubicBezTo>
                  <a:lnTo>
                    <a:pt x="0" y="73576"/>
                  </a:lnTo>
                  <a:cubicBezTo>
                    <a:pt x="0" y="67861"/>
                    <a:pt x="3810" y="64051"/>
                    <a:pt x="9525" y="64051"/>
                  </a:cubicBezTo>
                  <a:cubicBezTo>
                    <a:pt x="15240" y="64051"/>
                    <a:pt x="19050" y="67861"/>
                    <a:pt x="19050" y="73576"/>
                  </a:cubicBezTo>
                  <a:lnTo>
                    <a:pt x="19050" y="111676"/>
                  </a:lnTo>
                  <a:cubicBezTo>
                    <a:pt x="19050" y="117391"/>
                    <a:pt x="15240" y="121201"/>
                    <a:pt x="9525" y="121201"/>
                  </a:cubicBezTo>
                  <a:close/>
                  <a:moveTo>
                    <a:pt x="394335" y="98341"/>
                  </a:moveTo>
                  <a:cubicBezTo>
                    <a:pt x="388620" y="98341"/>
                    <a:pt x="384810" y="94531"/>
                    <a:pt x="384810" y="88816"/>
                  </a:cubicBezTo>
                  <a:lnTo>
                    <a:pt x="384810" y="65956"/>
                  </a:lnTo>
                  <a:lnTo>
                    <a:pt x="384810" y="50716"/>
                  </a:lnTo>
                  <a:cubicBezTo>
                    <a:pt x="384810" y="45001"/>
                    <a:pt x="388620" y="41191"/>
                    <a:pt x="394335" y="41191"/>
                  </a:cubicBezTo>
                  <a:cubicBezTo>
                    <a:pt x="394335" y="41191"/>
                    <a:pt x="394335" y="41191"/>
                    <a:pt x="394335" y="41191"/>
                  </a:cubicBezTo>
                  <a:cubicBezTo>
                    <a:pt x="400050" y="41191"/>
                    <a:pt x="403860" y="45001"/>
                    <a:pt x="403860" y="50716"/>
                  </a:cubicBezTo>
                  <a:lnTo>
                    <a:pt x="403860" y="65956"/>
                  </a:lnTo>
                  <a:lnTo>
                    <a:pt x="403860" y="88816"/>
                  </a:lnTo>
                  <a:cubicBezTo>
                    <a:pt x="403860" y="94531"/>
                    <a:pt x="399097" y="98341"/>
                    <a:pt x="394335" y="98341"/>
                  </a:cubicBezTo>
                  <a:cubicBezTo>
                    <a:pt x="394335" y="98341"/>
                    <a:pt x="394335" y="98341"/>
                    <a:pt x="394335" y="98341"/>
                  </a:cubicBezTo>
                  <a:close/>
                  <a:moveTo>
                    <a:pt x="9525" y="45001"/>
                  </a:moveTo>
                  <a:cubicBezTo>
                    <a:pt x="4763" y="45001"/>
                    <a:pt x="0" y="41191"/>
                    <a:pt x="0" y="35476"/>
                  </a:cubicBezTo>
                  <a:lnTo>
                    <a:pt x="0" y="24999"/>
                  </a:lnTo>
                  <a:cubicBezTo>
                    <a:pt x="0" y="3091"/>
                    <a:pt x="13335" y="234"/>
                    <a:pt x="24765" y="234"/>
                  </a:cubicBezTo>
                  <a:lnTo>
                    <a:pt x="26670" y="234"/>
                  </a:lnTo>
                  <a:cubicBezTo>
                    <a:pt x="32385" y="234"/>
                    <a:pt x="36195" y="4996"/>
                    <a:pt x="36195" y="9759"/>
                  </a:cubicBezTo>
                  <a:cubicBezTo>
                    <a:pt x="36195" y="15474"/>
                    <a:pt x="31433" y="19284"/>
                    <a:pt x="26670" y="19284"/>
                  </a:cubicBezTo>
                  <a:lnTo>
                    <a:pt x="25717" y="19284"/>
                  </a:lnTo>
                  <a:cubicBezTo>
                    <a:pt x="21908" y="19284"/>
                    <a:pt x="20003" y="19284"/>
                    <a:pt x="20003" y="19284"/>
                  </a:cubicBezTo>
                  <a:cubicBezTo>
                    <a:pt x="20003" y="19284"/>
                    <a:pt x="20003" y="21189"/>
                    <a:pt x="20003" y="24046"/>
                  </a:cubicBezTo>
                  <a:lnTo>
                    <a:pt x="20003" y="35476"/>
                  </a:lnTo>
                  <a:cubicBezTo>
                    <a:pt x="19050" y="41191"/>
                    <a:pt x="15240" y="45001"/>
                    <a:pt x="9525" y="45001"/>
                  </a:cubicBezTo>
                  <a:cubicBezTo>
                    <a:pt x="9525" y="45001"/>
                    <a:pt x="9525" y="45001"/>
                    <a:pt x="9525" y="45001"/>
                  </a:cubicBezTo>
                  <a:close/>
                  <a:moveTo>
                    <a:pt x="392430" y="22141"/>
                  </a:moveTo>
                  <a:cubicBezTo>
                    <a:pt x="389572" y="22141"/>
                    <a:pt x="387667" y="21189"/>
                    <a:pt x="385763" y="19284"/>
                  </a:cubicBezTo>
                  <a:cubicBezTo>
                    <a:pt x="384810" y="19284"/>
                    <a:pt x="383858" y="19284"/>
                    <a:pt x="382905" y="19284"/>
                  </a:cubicBezTo>
                  <a:cubicBezTo>
                    <a:pt x="381953" y="19284"/>
                    <a:pt x="380047" y="19284"/>
                    <a:pt x="379095" y="19284"/>
                  </a:cubicBezTo>
                  <a:lnTo>
                    <a:pt x="356235" y="19284"/>
                  </a:lnTo>
                  <a:cubicBezTo>
                    <a:pt x="350520" y="19284"/>
                    <a:pt x="346710" y="15474"/>
                    <a:pt x="346710" y="9759"/>
                  </a:cubicBezTo>
                  <a:cubicBezTo>
                    <a:pt x="346710" y="4044"/>
                    <a:pt x="350520" y="234"/>
                    <a:pt x="356235" y="234"/>
                  </a:cubicBezTo>
                  <a:lnTo>
                    <a:pt x="356235" y="234"/>
                  </a:lnTo>
                  <a:lnTo>
                    <a:pt x="379095" y="234"/>
                  </a:lnTo>
                  <a:cubicBezTo>
                    <a:pt x="380047" y="234"/>
                    <a:pt x="381000" y="234"/>
                    <a:pt x="381953" y="234"/>
                  </a:cubicBezTo>
                  <a:cubicBezTo>
                    <a:pt x="390525" y="-719"/>
                    <a:pt x="397192" y="1186"/>
                    <a:pt x="401003" y="6901"/>
                  </a:cubicBezTo>
                  <a:cubicBezTo>
                    <a:pt x="403860" y="11664"/>
                    <a:pt x="402908" y="17379"/>
                    <a:pt x="398145" y="20236"/>
                  </a:cubicBezTo>
                  <a:cubicBezTo>
                    <a:pt x="396240" y="22141"/>
                    <a:pt x="394335" y="22141"/>
                    <a:pt x="392430" y="22141"/>
                  </a:cubicBezTo>
                  <a:close/>
                  <a:moveTo>
                    <a:pt x="102870" y="20236"/>
                  </a:moveTo>
                  <a:cubicBezTo>
                    <a:pt x="102870" y="20236"/>
                    <a:pt x="102870" y="20236"/>
                    <a:pt x="102870" y="20236"/>
                  </a:cubicBezTo>
                  <a:cubicBezTo>
                    <a:pt x="90488" y="20236"/>
                    <a:pt x="77153" y="20236"/>
                    <a:pt x="64770" y="20236"/>
                  </a:cubicBezTo>
                  <a:cubicBezTo>
                    <a:pt x="59055" y="20236"/>
                    <a:pt x="55245" y="15474"/>
                    <a:pt x="55245" y="10711"/>
                  </a:cubicBezTo>
                  <a:cubicBezTo>
                    <a:pt x="55245" y="4996"/>
                    <a:pt x="59055" y="1186"/>
                    <a:pt x="64770" y="1186"/>
                  </a:cubicBezTo>
                  <a:cubicBezTo>
                    <a:pt x="64770" y="1186"/>
                    <a:pt x="64770" y="1186"/>
                    <a:pt x="64770" y="1186"/>
                  </a:cubicBezTo>
                  <a:cubicBezTo>
                    <a:pt x="77153" y="1186"/>
                    <a:pt x="90488" y="1186"/>
                    <a:pt x="102870" y="1186"/>
                  </a:cubicBezTo>
                  <a:cubicBezTo>
                    <a:pt x="108585" y="1186"/>
                    <a:pt x="112395" y="4996"/>
                    <a:pt x="112395" y="10711"/>
                  </a:cubicBezTo>
                  <a:cubicBezTo>
                    <a:pt x="112395" y="15474"/>
                    <a:pt x="107633" y="20236"/>
                    <a:pt x="102870" y="20236"/>
                  </a:cubicBezTo>
                  <a:close/>
                  <a:moveTo>
                    <a:pt x="140970" y="20236"/>
                  </a:moveTo>
                  <a:cubicBezTo>
                    <a:pt x="135255" y="20236"/>
                    <a:pt x="131445" y="16426"/>
                    <a:pt x="131445" y="10711"/>
                  </a:cubicBezTo>
                  <a:cubicBezTo>
                    <a:pt x="131445" y="4996"/>
                    <a:pt x="135255" y="1186"/>
                    <a:pt x="140970" y="1186"/>
                  </a:cubicBezTo>
                  <a:lnTo>
                    <a:pt x="179070" y="1186"/>
                  </a:lnTo>
                  <a:lnTo>
                    <a:pt x="179070" y="1186"/>
                  </a:lnTo>
                  <a:cubicBezTo>
                    <a:pt x="184785" y="1186"/>
                    <a:pt x="188595" y="4996"/>
                    <a:pt x="188595" y="10711"/>
                  </a:cubicBezTo>
                  <a:cubicBezTo>
                    <a:pt x="188595" y="16426"/>
                    <a:pt x="184785" y="20236"/>
                    <a:pt x="179070" y="20236"/>
                  </a:cubicBezTo>
                  <a:lnTo>
                    <a:pt x="140970" y="20236"/>
                  </a:lnTo>
                  <a:lnTo>
                    <a:pt x="140970" y="20236"/>
                  </a:lnTo>
                  <a:close/>
                  <a:moveTo>
                    <a:pt x="202883" y="20236"/>
                  </a:moveTo>
                  <a:cubicBezTo>
                    <a:pt x="197167" y="20236"/>
                    <a:pt x="193358" y="16426"/>
                    <a:pt x="193358" y="10711"/>
                  </a:cubicBezTo>
                  <a:cubicBezTo>
                    <a:pt x="193358" y="4996"/>
                    <a:pt x="197167" y="1186"/>
                    <a:pt x="202883" y="1186"/>
                  </a:cubicBezTo>
                  <a:lnTo>
                    <a:pt x="240983" y="1186"/>
                  </a:lnTo>
                  <a:lnTo>
                    <a:pt x="240983" y="1186"/>
                  </a:lnTo>
                  <a:cubicBezTo>
                    <a:pt x="246697" y="1186"/>
                    <a:pt x="250508" y="4996"/>
                    <a:pt x="250508" y="10711"/>
                  </a:cubicBezTo>
                  <a:cubicBezTo>
                    <a:pt x="250508" y="16426"/>
                    <a:pt x="246697" y="20236"/>
                    <a:pt x="240983" y="20236"/>
                  </a:cubicBezTo>
                  <a:lnTo>
                    <a:pt x="202883" y="20236"/>
                  </a:lnTo>
                  <a:close/>
                  <a:moveTo>
                    <a:pt x="317183" y="20236"/>
                  </a:moveTo>
                  <a:lnTo>
                    <a:pt x="279083" y="20236"/>
                  </a:lnTo>
                  <a:cubicBezTo>
                    <a:pt x="273367" y="20236"/>
                    <a:pt x="269558" y="16426"/>
                    <a:pt x="269558" y="10711"/>
                  </a:cubicBezTo>
                  <a:cubicBezTo>
                    <a:pt x="269558" y="4996"/>
                    <a:pt x="273367" y="1186"/>
                    <a:pt x="279083" y="1186"/>
                  </a:cubicBezTo>
                  <a:lnTo>
                    <a:pt x="317183" y="1186"/>
                  </a:lnTo>
                  <a:cubicBezTo>
                    <a:pt x="322897" y="1186"/>
                    <a:pt x="326708" y="4996"/>
                    <a:pt x="326708" y="10711"/>
                  </a:cubicBezTo>
                  <a:cubicBezTo>
                    <a:pt x="326708" y="16426"/>
                    <a:pt x="321945" y="20236"/>
                    <a:pt x="317183" y="2023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20" name="Obrázek 19">
            <a:extLst>
              <a:ext uri="{FF2B5EF4-FFF2-40B4-BE49-F238E27FC236}">
                <a16:creationId xmlns:a16="http://schemas.microsoft.com/office/drawing/2014/main" id="{A06FD379-92A9-4CBF-926E-3C10B47CB0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998" y="2440794"/>
            <a:ext cx="1600339" cy="2057578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0B213C1A-5838-42B4-929A-96D3268B2225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056" y="251256"/>
            <a:ext cx="5951220" cy="29494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Obdélník 18"/>
          <p:cNvSpPr/>
          <p:nvPr/>
        </p:nvSpPr>
        <p:spPr>
          <a:xfrm>
            <a:off x="4463524" y="4310596"/>
            <a:ext cx="184731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5" name="Group 13">
            <a:extLst>
              <a:ext uri="{FF2B5EF4-FFF2-40B4-BE49-F238E27FC236}">
                <a16:creationId xmlns:a16="http://schemas.microsoft.com/office/drawing/2014/main" id="{DD5274DE-59CA-4D6E-8CB5-4636791DA54F}"/>
              </a:ext>
            </a:extLst>
          </p:cNvPr>
          <p:cNvGrpSpPr/>
          <p:nvPr/>
        </p:nvGrpSpPr>
        <p:grpSpPr>
          <a:xfrm>
            <a:off x="108315" y="6034998"/>
            <a:ext cx="1596435" cy="630291"/>
            <a:chOff x="1525348" y="1579815"/>
            <a:chExt cx="6070988" cy="2761700"/>
          </a:xfrm>
        </p:grpSpPr>
        <p:sp>
          <p:nvSpPr>
            <p:cNvPr id="26" name="Rectangle 5">
              <a:extLst>
                <a:ext uri="{FF2B5EF4-FFF2-40B4-BE49-F238E27FC236}">
                  <a16:creationId xmlns:a16="http://schemas.microsoft.com/office/drawing/2014/main" id="{1F8C0A2C-85B2-41E9-9B51-0AA47C9AB33E}"/>
                </a:ext>
              </a:extLst>
            </p:cNvPr>
            <p:cNvSpPr/>
            <p:nvPr/>
          </p:nvSpPr>
          <p:spPr>
            <a:xfrm>
              <a:off x="3268739" y="2309740"/>
              <a:ext cx="2598977" cy="2031775"/>
            </a:xfrm>
            <a:custGeom>
              <a:avLst/>
              <a:gdLst/>
              <a:ahLst/>
              <a:cxnLst/>
              <a:rect l="l" t="t" r="r" b="b"/>
              <a:pathLst>
                <a:path w="2897024" h="2264776">
                  <a:moveTo>
                    <a:pt x="0" y="0"/>
                  </a:moveTo>
                  <a:lnTo>
                    <a:pt x="2897024" y="0"/>
                  </a:lnTo>
                  <a:lnTo>
                    <a:pt x="2897024" y="1891127"/>
                  </a:lnTo>
                  <a:cubicBezTo>
                    <a:pt x="2802822" y="1872712"/>
                    <a:pt x="2705549" y="1863893"/>
                    <a:pt x="2606215" y="1863893"/>
                  </a:cubicBezTo>
                  <a:cubicBezTo>
                    <a:pt x="2195568" y="1863893"/>
                    <a:pt x="1820122" y="2014603"/>
                    <a:pt x="1533076" y="2264776"/>
                  </a:cubicBezTo>
                  <a:cubicBezTo>
                    <a:pt x="1247202" y="2014157"/>
                    <a:pt x="872259" y="1863893"/>
                    <a:pt x="462219" y="1863893"/>
                  </a:cubicBezTo>
                  <a:cubicBezTo>
                    <a:pt x="301614" y="1863893"/>
                    <a:pt x="146393" y="1886946"/>
                    <a:pt x="0" y="1931001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7" name="Rectangle 5">
              <a:extLst>
                <a:ext uri="{FF2B5EF4-FFF2-40B4-BE49-F238E27FC236}">
                  <a16:creationId xmlns:a16="http://schemas.microsoft.com/office/drawing/2014/main" id="{1B8D2F31-0C18-4F26-A893-2B61B6E3C2A2}"/>
                </a:ext>
              </a:extLst>
            </p:cNvPr>
            <p:cNvSpPr/>
            <p:nvPr/>
          </p:nvSpPr>
          <p:spPr>
            <a:xfrm>
              <a:off x="3268739" y="2704966"/>
              <a:ext cx="2598977" cy="977877"/>
            </a:xfrm>
            <a:custGeom>
              <a:avLst/>
              <a:gdLst/>
              <a:ahLst/>
              <a:cxnLst/>
              <a:rect l="l" t="t" r="r" b="b"/>
              <a:pathLst>
                <a:path w="648072" h="243840">
                  <a:moveTo>
                    <a:pt x="0" y="0"/>
                  </a:moveTo>
                  <a:lnTo>
                    <a:pt x="648072" y="0"/>
                  </a:lnTo>
                  <a:lnTo>
                    <a:pt x="648072" y="146327"/>
                  </a:lnTo>
                  <a:lnTo>
                    <a:pt x="359596" y="243840"/>
                  </a:lnTo>
                  <a:lnTo>
                    <a:pt x="0" y="128585"/>
                  </a:ln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C8398FB6-B839-4F4A-A2FB-0792AD80E466}"/>
                </a:ext>
              </a:extLst>
            </p:cNvPr>
            <p:cNvSpPr/>
            <p:nvPr/>
          </p:nvSpPr>
          <p:spPr>
            <a:xfrm>
              <a:off x="1525348" y="1579815"/>
              <a:ext cx="6070988" cy="1788714"/>
            </a:xfrm>
            <a:custGeom>
              <a:avLst/>
              <a:gdLst>
                <a:gd name="connsiteX0" fmla="*/ 762000 w 1513840"/>
                <a:gd name="connsiteY0" fmla="*/ 0 h 487680"/>
                <a:gd name="connsiteX1" fmla="*/ 0 w 1513840"/>
                <a:gd name="connsiteY1" fmla="*/ 233680 h 487680"/>
                <a:gd name="connsiteX2" fmla="*/ 792480 w 1513840"/>
                <a:gd name="connsiteY2" fmla="*/ 487680 h 487680"/>
                <a:gd name="connsiteX3" fmla="*/ 1513840 w 1513840"/>
                <a:gd name="connsiteY3" fmla="*/ 243840 h 487680"/>
                <a:gd name="connsiteX4" fmla="*/ 762000 w 1513840"/>
                <a:gd name="connsiteY4" fmla="*/ 0 h 487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3840" h="487680">
                  <a:moveTo>
                    <a:pt x="762000" y="0"/>
                  </a:moveTo>
                  <a:lnTo>
                    <a:pt x="0" y="233680"/>
                  </a:lnTo>
                  <a:lnTo>
                    <a:pt x="792480" y="487680"/>
                  </a:lnTo>
                  <a:lnTo>
                    <a:pt x="1513840" y="243840"/>
                  </a:lnTo>
                  <a:lnTo>
                    <a:pt x="7620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cxnSp>
          <p:nvCxnSpPr>
            <p:cNvPr id="29" name="Straight Connector 17">
              <a:extLst>
                <a:ext uri="{FF2B5EF4-FFF2-40B4-BE49-F238E27FC236}">
                  <a16:creationId xmlns:a16="http://schemas.microsoft.com/office/drawing/2014/main" id="{6C42E8ED-1A2F-408A-8522-2159EEA9332D}"/>
                </a:ext>
              </a:extLst>
            </p:cNvPr>
            <p:cNvCxnSpPr/>
            <p:nvPr/>
          </p:nvCxnSpPr>
          <p:spPr>
            <a:xfrm>
              <a:off x="4662703" y="2187506"/>
              <a:ext cx="1586226" cy="614736"/>
            </a:xfrm>
            <a:prstGeom prst="line">
              <a:avLst/>
            </a:prstGeom>
            <a:solidFill>
              <a:schemeClr val="accent4"/>
            </a:solidFill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18">
              <a:extLst>
                <a:ext uri="{FF2B5EF4-FFF2-40B4-BE49-F238E27FC236}">
                  <a16:creationId xmlns:a16="http://schemas.microsoft.com/office/drawing/2014/main" id="{A0FF36C6-EEEC-499E-8BDA-569C16F28BD7}"/>
                </a:ext>
              </a:extLst>
            </p:cNvPr>
            <p:cNvCxnSpPr/>
            <p:nvPr/>
          </p:nvCxnSpPr>
          <p:spPr>
            <a:xfrm>
              <a:off x="6248932" y="2802241"/>
              <a:ext cx="0" cy="1010602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Isosceles Triangle 19">
              <a:extLst>
                <a:ext uri="{FF2B5EF4-FFF2-40B4-BE49-F238E27FC236}">
                  <a16:creationId xmlns:a16="http://schemas.microsoft.com/office/drawing/2014/main" id="{FFE7A901-B31B-47DA-A086-D63FCA45010C}"/>
                </a:ext>
              </a:extLst>
            </p:cNvPr>
            <p:cNvSpPr/>
            <p:nvPr/>
          </p:nvSpPr>
          <p:spPr>
            <a:xfrm>
              <a:off x="6018666" y="3406130"/>
              <a:ext cx="460523" cy="920944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2" name="Oval 20">
              <a:extLst>
                <a:ext uri="{FF2B5EF4-FFF2-40B4-BE49-F238E27FC236}">
                  <a16:creationId xmlns:a16="http://schemas.microsoft.com/office/drawing/2014/main" id="{668D832C-AAA0-4059-83F2-5763F033674D}"/>
                </a:ext>
              </a:extLst>
            </p:cNvPr>
            <p:cNvSpPr/>
            <p:nvPr/>
          </p:nvSpPr>
          <p:spPr>
            <a:xfrm>
              <a:off x="6122006" y="3356992"/>
              <a:ext cx="236067" cy="271996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</p:grpSp>
      <p:cxnSp>
        <p:nvCxnSpPr>
          <p:cNvPr id="34" name="Straight Connector 58">
            <a:extLst>
              <a:ext uri="{FF2B5EF4-FFF2-40B4-BE49-F238E27FC236}">
                <a16:creationId xmlns:a16="http://schemas.microsoft.com/office/drawing/2014/main" id="{CC75DAE8-427A-4958-8199-CE6C0E8671E3}"/>
              </a:ext>
            </a:extLst>
          </p:cNvPr>
          <p:cNvCxnSpPr>
            <a:cxnSpLocks/>
          </p:cNvCxnSpPr>
          <p:nvPr/>
        </p:nvCxnSpPr>
        <p:spPr>
          <a:xfrm>
            <a:off x="2174154" y="1987580"/>
            <a:ext cx="29744" cy="2690852"/>
          </a:xfrm>
          <a:prstGeom prst="line">
            <a:avLst/>
          </a:prstGeom>
          <a:solidFill>
            <a:schemeClr val="accent4"/>
          </a:solidFill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58">
            <a:extLst>
              <a:ext uri="{FF2B5EF4-FFF2-40B4-BE49-F238E27FC236}">
                <a16:creationId xmlns:a16="http://schemas.microsoft.com/office/drawing/2014/main" id="{CC75DAE8-427A-4958-8199-CE6C0E8671E3}"/>
              </a:ext>
            </a:extLst>
          </p:cNvPr>
          <p:cNvCxnSpPr>
            <a:cxnSpLocks/>
          </p:cNvCxnSpPr>
          <p:nvPr/>
        </p:nvCxnSpPr>
        <p:spPr>
          <a:xfrm>
            <a:off x="3934512" y="1981666"/>
            <a:ext cx="29744" cy="2690852"/>
          </a:xfrm>
          <a:prstGeom prst="line">
            <a:avLst/>
          </a:prstGeom>
          <a:solidFill>
            <a:schemeClr val="accent4"/>
          </a:solidFill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58">
            <a:extLst>
              <a:ext uri="{FF2B5EF4-FFF2-40B4-BE49-F238E27FC236}">
                <a16:creationId xmlns:a16="http://schemas.microsoft.com/office/drawing/2014/main" id="{CC75DAE8-427A-4958-8199-CE6C0E8671E3}"/>
              </a:ext>
            </a:extLst>
          </p:cNvPr>
          <p:cNvCxnSpPr>
            <a:cxnSpLocks/>
          </p:cNvCxnSpPr>
          <p:nvPr/>
        </p:nvCxnSpPr>
        <p:spPr>
          <a:xfrm flipH="1">
            <a:off x="2219119" y="2201545"/>
            <a:ext cx="1635233" cy="1355"/>
          </a:xfrm>
          <a:prstGeom prst="line">
            <a:avLst/>
          </a:prstGeom>
          <a:solidFill>
            <a:schemeClr val="accent4"/>
          </a:solidFill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58">
            <a:extLst>
              <a:ext uri="{FF2B5EF4-FFF2-40B4-BE49-F238E27FC236}">
                <a16:creationId xmlns:a16="http://schemas.microsoft.com/office/drawing/2014/main" id="{CC75DAE8-427A-4958-8199-CE6C0E8671E3}"/>
              </a:ext>
            </a:extLst>
          </p:cNvPr>
          <p:cNvCxnSpPr>
            <a:cxnSpLocks/>
          </p:cNvCxnSpPr>
          <p:nvPr/>
        </p:nvCxnSpPr>
        <p:spPr>
          <a:xfrm flipH="1">
            <a:off x="2284058" y="4623446"/>
            <a:ext cx="1635233" cy="1355"/>
          </a:xfrm>
          <a:prstGeom prst="line">
            <a:avLst/>
          </a:prstGeom>
          <a:solidFill>
            <a:schemeClr val="accent4"/>
          </a:solidFill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58">
            <a:extLst>
              <a:ext uri="{FF2B5EF4-FFF2-40B4-BE49-F238E27FC236}">
                <a16:creationId xmlns:a16="http://schemas.microsoft.com/office/drawing/2014/main" id="{CC75DAE8-427A-4958-8199-CE6C0E8671E3}"/>
              </a:ext>
            </a:extLst>
          </p:cNvPr>
          <p:cNvCxnSpPr>
            <a:cxnSpLocks/>
          </p:cNvCxnSpPr>
          <p:nvPr/>
        </p:nvCxnSpPr>
        <p:spPr>
          <a:xfrm flipV="1">
            <a:off x="4943475" y="1605280"/>
            <a:ext cx="0" cy="3627120"/>
          </a:xfrm>
          <a:prstGeom prst="line">
            <a:avLst/>
          </a:prstGeom>
          <a:solidFill>
            <a:schemeClr val="accent4"/>
          </a:solidFill>
          <a:ln w="7620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8">
            <a:extLst>
              <a:ext uri="{FF2B5EF4-FFF2-40B4-BE49-F238E27FC236}">
                <a16:creationId xmlns:a16="http://schemas.microsoft.com/office/drawing/2014/main" id="{CC75DAE8-427A-4958-8199-CE6C0E8671E3}"/>
              </a:ext>
            </a:extLst>
          </p:cNvPr>
          <p:cNvCxnSpPr>
            <a:cxnSpLocks/>
          </p:cNvCxnSpPr>
          <p:nvPr/>
        </p:nvCxnSpPr>
        <p:spPr>
          <a:xfrm flipV="1">
            <a:off x="1205104" y="1605280"/>
            <a:ext cx="0" cy="3627120"/>
          </a:xfrm>
          <a:prstGeom prst="line">
            <a:avLst/>
          </a:prstGeom>
          <a:solidFill>
            <a:schemeClr val="accent4"/>
          </a:solidFill>
          <a:ln w="7620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1697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34" y="908581"/>
            <a:ext cx="7199386" cy="41156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 Placeholder 42">
            <a:extLst>
              <a:ext uri="{FF2B5EF4-FFF2-40B4-BE49-F238E27FC236}">
                <a16:creationId xmlns:a16="http://schemas.microsoft.com/office/drawing/2014/main" id="{CDBDAD4A-5200-468A-9C96-64EF59D383C4}"/>
              </a:ext>
            </a:extLst>
          </p:cNvPr>
          <p:cNvSpPr txBox="1">
            <a:spLocks/>
          </p:cNvSpPr>
          <p:nvPr/>
        </p:nvSpPr>
        <p:spPr>
          <a:xfrm>
            <a:off x="1021869" y="120486"/>
            <a:ext cx="5114260" cy="677416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sz="4500" b="1" dirty="0" smtClean="0">
                <a:solidFill>
                  <a:srgbClr val="FF0000"/>
                </a:solidFill>
              </a:rPr>
              <a:t>N</a:t>
            </a:r>
            <a:r>
              <a:rPr lang="cs-CZ" sz="4500" b="1" dirty="0" smtClean="0">
                <a:solidFill>
                  <a:schemeClr val="bg1"/>
                </a:solidFill>
              </a:rPr>
              <a:t>AŠE </a:t>
            </a:r>
            <a:r>
              <a:rPr lang="cs-CZ" sz="4500" b="1" dirty="0" smtClean="0">
                <a:solidFill>
                  <a:srgbClr val="FF0000"/>
                </a:solidFill>
              </a:rPr>
              <a:t>Š</a:t>
            </a:r>
            <a:r>
              <a:rPr lang="cs-CZ" sz="4500" b="1" dirty="0" smtClean="0">
                <a:solidFill>
                  <a:schemeClr val="bg1"/>
                </a:solidFill>
              </a:rPr>
              <a:t>KOLA</a:t>
            </a:r>
            <a:endParaRPr lang="en-US" sz="4500" b="1" dirty="0">
              <a:solidFill>
                <a:schemeClr val="bg1"/>
              </a:solidFill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596" y="20703"/>
            <a:ext cx="4048008" cy="30360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6229">
            <a:off x="8364630" y="3493048"/>
            <a:ext cx="3618614" cy="27139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01" y="4189866"/>
            <a:ext cx="3426556" cy="25699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6945">
            <a:off x="4537191" y="3873608"/>
            <a:ext cx="3515833" cy="263687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360830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Obrázek 2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45999">
            <a:off x="3713019" y="3974598"/>
            <a:ext cx="2682056" cy="26537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CDBDAD4A-5200-468A-9C96-64EF59D383C4}"/>
              </a:ext>
            </a:extLst>
          </p:cNvPr>
          <p:cNvSpPr txBox="1">
            <a:spLocks/>
          </p:cNvSpPr>
          <p:nvPr/>
        </p:nvSpPr>
        <p:spPr>
          <a:xfrm>
            <a:off x="90323" y="0"/>
            <a:ext cx="12211547" cy="677416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sz="4000" b="1" dirty="0" smtClean="0">
                <a:solidFill>
                  <a:srgbClr val="FF0000"/>
                </a:solidFill>
              </a:rPr>
              <a:t>U</a:t>
            </a:r>
            <a:r>
              <a:rPr lang="cs-CZ" sz="4000" b="1" dirty="0" smtClean="0">
                <a:solidFill>
                  <a:schemeClr val="bg1"/>
                </a:solidFill>
              </a:rPr>
              <a:t>KÁZKY </a:t>
            </a:r>
            <a:r>
              <a:rPr lang="cs-CZ" sz="4000" b="1" dirty="0" smtClean="0">
                <a:solidFill>
                  <a:srgbClr val="FF0000"/>
                </a:solidFill>
              </a:rPr>
              <a:t>P</a:t>
            </a:r>
            <a:r>
              <a:rPr lang="cs-CZ" sz="4000" b="1" dirty="0" smtClean="0">
                <a:solidFill>
                  <a:schemeClr val="bg1"/>
                </a:solidFill>
              </a:rPr>
              <a:t>ROVOZOVEN </a:t>
            </a:r>
            <a:r>
              <a:rPr lang="cs-CZ" sz="4000" b="1" dirty="0" smtClean="0">
                <a:solidFill>
                  <a:srgbClr val="FF0000"/>
                </a:solidFill>
              </a:rPr>
              <a:t>O</a:t>
            </a:r>
            <a:r>
              <a:rPr lang="cs-CZ" sz="4000" b="1" dirty="0" smtClean="0">
                <a:solidFill>
                  <a:schemeClr val="bg1"/>
                </a:solidFill>
              </a:rPr>
              <a:t>DBORNÉHO </a:t>
            </a:r>
            <a:r>
              <a:rPr lang="cs-CZ" sz="4000" b="1" dirty="0" smtClean="0">
                <a:solidFill>
                  <a:srgbClr val="FF0000"/>
                </a:solidFill>
              </a:rPr>
              <a:t>V</a:t>
            </a:r>
            <a:r>
              <a:rPr lang="cs-CZ" sz="4000" b="1" dirty="0" smtClean="0">
                <a:solidFill>
                  <a:schemeClr val="bg1"/>
                </a:solidFill>
              </a:rPr>
              <a:t>ÝCVIKU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7286214" y="746039"/>
            <a:ext cx="3594510" cy="1031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cs-CZ" altLang="cs-CZ" sz="2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cs-CZ" sz="2500" b="1" dirty="0" smtClean="0">
                <a:solidFill>
                  <a:schemeClr val="bg1"/>
                </a:solidFill>
              </a:rPr>
              <a:t>NEMOCNICE ŽATEC</a:t>
            </a:r>
            <a:endParaRPr kumimoji="0" lang="cs-CZ" altLang="cs-CZ" sz="25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/</a:t>
            </a:r>
            <a:endParaRPr lang="cs-CZ" altLang="cs-CZ" sz="2500" dirty="0"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Obrázek 1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478" y="1308889"/>
            <a:ext cx="4905150" cy="280051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9" name="Obrázek 18" descr="C:\Users\Spravce\Desktop\-7436330779210289779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4962">
            <a:off x="8039406" y="3613017"/>
            <a:ext cx="3473450" cy="2922623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21" name="Rectangle 4"/>
          <p:cNvSpPr>
            <a:spLocks noChangeArrowheads="1"/>
          </p:cNvSpPr>
          <p:nvPr/>
        </p:nvSpPr>
        <p:spPr bwMode="auto">
          <a:xfrm rot="20992455">
            <a:off x="108707" y="3892430"/>
            <a:ext cx="5017912" cy="815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cs-CZ" altLang="cs-CZ" sz="2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cs-CZ" sz="2500" b="1" dirty="0" smtClean="0">
                <a:solidFill>
                  <a:schemeClr val="bg1"/>
                </a:solidFill>
              </a:rPr>
              <a:t>DOMOV PRO SENIORY ŽATEC</a:t>
            </a:r>
            <a:endParaRPr kumimoji="0" lang="cs-CZ" altLang="cs-CZ" sz="25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/</a:t>
            </a:r>
            <a:endParaRPr lang="cs-CZ" altLang="cs-CZ" dirty="0"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4" name="Obrázek 23" descr="http://www.dpszatec.cz/pictures/user_pages/page149.jpg?s=40409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2134">
            <a:off x="1148566" y="4772099"/>
            <a:ext cx="2243918" cy="15996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1227571" y="689719"/>
            <a:ext cx="2780185" cy="815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cs-CZ" altLang="cs-CZ" sz="25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cs-CZ" sz="2500" b="1" dirty="0" smtClean="0">
                <a:solidFill>
                  <a:schemeClr val="bg1"/>
                </a:solidFill>
              </a:rPr>
              <a:t>TESCO ŽATEC</a:t>
            </a:r>
            <a:endParaRPr kumimoji="0" lang="cs-CZ" altLang="cs-CZ" sz="25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/</a:t>
            </a:r>
            <a:endParaRPr lang="cs-CZ" altLang="cs-CZ" dirty="0"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Volný tvar 2"/>
          <p:cNvSpPr/>
          <p:nvPr/>
        </p:nvSpPr>
        <p:spPr>
          <a:xfrm>
            <a:off x="508000" y="873760"/>
            <a:ext cx="1156594" cy="229564"/>
          </a:xfrm>
          <a:custGeom>
            <a:avLst/>
            <a:gdLst>
              <a:gd name="connsiteX0" fmla="*/ 0 w 1156594"/>
              <a:gd name="connsiteY0" fmla="*/ 10160 h 229564"/>
              <a:gd name="connsiteX1" fmla="*/ 1148080 w 1156594"/>
              <a:gd name="connsiteY1" fmla="*/ 10160 h 229564"/>
              <a:gd name="connsiteX2" fmla="*/ 335280 w 1156594"/>
              <a:gd name="connsiteY2" fmla="*/ 0 h 229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56594" h="229564">
                <a:moveTo>
                  <a:pt x="0" y="10160"/>
                </a:moveTo>
                <a:lnTo>
                  <a:pt x="1148080" y="10160"/>
                </a:lnTo>
                <a:cubicBezTo>
                  <a:pt x="1203960" y="8467"/>
                  <a:pt x="990600" y="511387"/>
                  <a:pt x="335280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  <p:pic>
        <p:nvPicPr>
          <p:cNvPr id="1026" name="Picture 2" descr="Tesco ve střední Evropě zůstane - Retail New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154" y="1081050"/>
            <a:ext cx="3449992" cy="250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Obrázek 11" descr="Obrázek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4174">
            <a:off x="323294" y="2529116"/>
            <a:ext cx="2241821" cy="1401939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84197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1222" y="1642420"/>
            <a:ext cx="4040777" cy="22979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CDBDAD4A-5200-468A-9C96-64EF59D383C4}"/>
              </a:ext>
            </a:extLst>
          </p:cNvPr>
          <p:cNvSpPr txBox="1">
            <a:spLocks/>
          </p:cNvSpPr>
          <p:nvPr/>
        </p:nvSpPr>
        <p:spPr>
          <a:xfrm>
            <a:off x="-2" y="92962"/>
            <a:ext cx="12210703" cy="677416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sz="4000" b="1" dirty="0" smtClean="0">
                <a:solidFill>
                  <a:srgbClr val="FF0000"/>
                </a:solidFill>
              </a:rPr>
              <a:t>U</a:t>
            </a:r>
            <a:r>
              <a:rPr lang="cs-CZ" sz="4000" b="1" dirty="0" smtClean="0">
                <a:solidFill>
                  <a:schemeClr val="bg1"/>
                </a:solidFill>
              </a:rPr>
              <a:t>KÁZKY </a:t>
            </a:r>
            <a:r>
              <a:rPr lang="cs-CZ" sz="4000" b="1" dirty="0" smtClean="0">
                <a:solidFill>
                  <a:srgbClr val="FF0000"/>
                </a:solidFill>
              </a:rPr>
              <a:t>P</a:t>
            </a:r>
            <a:r>
              <a:rPr lang="cs-CZ" sz="4000" b="1" dirty="0" smtClean="0">
                <a:solidFill>
                  <a:schemeClr val="bg1"/>
                </a:solidFill>
              </a:rPr>
              <a:t>ROVOZOVEN </a:t>
            </a:r>
            <a:r>
              <a:rPr lang="cs-CZ" sz="4000" b="1" dirty="0" smtClean="0">
                <a:solidFill>
                  <a:srgbClr val="FF0000"/>
                </a:solidFill>
              </a:rPr>
              <a:t>O</a:t>
            </a:r>
            <a:r>
              <a:rPr lang="cs-CZ" sz="4000" b="1" dirty="0" smtClean="0">
                <a:solidFill>
                  <a:schemeClr val="bg1"/>
                </a:solidFill>
              </a:rPr>
              <a:t>DBORNÉHO </a:t>
            </a:r>
            <a:r>
              <a:rPr lang="cs-CZ" sz="4000" b="1" dirty="0" smtClean="0">
                <a:solidFill>
                  <a:srgbClr val="FF0000"/>
                </a:solidFill>
              </a:rPr>
              <a:t>V</a:t>
            </a:r>
            <a:r>
              <a:rPr lang="cs-CZ" sz="4000" b="1" dirty="0" smtClean="0">
                <a:solidFill>
                  <a:schemeClr val="bg1"/>
                </a:solidFill>
              </a:rPr>
              <a:t>ÝCVIKU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879517" y="1014649"/>
            <a:ext cx="235628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cs-CZ" altLang="cs-CZ" sz="25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2500" b="1" dirty="0" smtClean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OA ZS ŽATEC</a:t>
            </a:r>
            <a:endParaRPr kumimoji="0" lang="cs-CZ" altLang="cs-CZ" sz="25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</a:t>
            </a: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0" y="287337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0" y="900747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8953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8953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8953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8953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8953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8953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8953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8953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8953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95350" algn="l"/>
              </a:tabLst>
            </a:pPr>
            <a:r>
              <a:rPr kumimoji="0" lang="cs-CZ" altLang="cs-CZ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kumimoji="0" lang="cs-CZ" alt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7476984" y="1051161"/>
            <a:ext cx="4235711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cs-CZ" altLang="cs-CZ" sz="2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cs-CZ" sz="2500" b="1" dirty="0" smtClean="0">
                <a:solidFill>
                  <a:schemeClr val="bg1"/>
                </a:solidFill>
              </a:rPr>
              <a:t>DĚTSKÝ DOMOV ŽATEC</a:t>
            </a:r>
            <a:endParaRPr lang="cs-CZ" altLang="cs-CZ" sz="2500" b="1" dirty="0">
              <a:solidFill>
                <a:schemeClr val="bg1"/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22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</a:t>
            </a:r>
            <a:endParaRPr kumimoji="0" lang="cs-CZ" alt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6" name="Obrázek 1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7208">
            <a:off x="8944698" y="3471116"/>
            <a:ext cx="2803386" cy="2143708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3717883" y="3455593"/>
            <a:ext cx="6948367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cs-CZ" altLang="cs-CZ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</a:t>
            </a:r>
            <a:r>
              <a:rPr kumimoji="0" lang="cs-CZ" altLang="cs-CZ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</a:t>
            </a:r>
            <a:r>
              <a:rPr kumimoji="0" lang="cs-CZ" altLang="cs-CZ" sz="2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MŠS</a:t>
            </a:r>
            <a:r>
              <a:rPr lang="cs-CZ" sz="2600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cs-CZ" sz="2500" b="1" dirty="0" smtClean="0">
                <a:solidFill>
                  <a:schemeClr val="bg1"/>
                </a:solidFill>
              </a:rPr>
              <a:t>ŽATEC</a:t>
            </a:r>
            <a:endParaRPr kumimoji="0" lang="cs-CZ" altLang="cs-CZ" sz="25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3800" y="3961559"/>
            <a:ext cx="3682606" cy="27584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487" y="1578535"/>
            <a:ext cx="4584556" cy="3046879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631068">
            <a:off x="381184" y="4142407"/>
            <a:ext cx="2555339" cy="1704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391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ver and End Slide Master">
  <a:themeElements>
    <a:clrScheme name="ALLPPT-COLOR-A1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5072C4"/>
      </a:accent1>
      <a:accent2>
        <a:srgbClr val="FF0000"/>
      </a:accent2>
      <a:accent3>
        <a:srgbClr val="5072C4"/>
      </a:accent3>
      <a:accent4>
        <a:srgbClr val="FF0000"/>
      </a:accent4>
      <a:accent5>
        <a:srgbClr val="5072C4"/>
      </a:accent5>
      <a:accent6>
        <a:srgbClr val="FF0000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ALLPPT-COLOR-A1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5072C4"/>
      </a:accent1>
      <a:accent2>
        <a:srgbClr val="FF0000"/>
      </a:accent2>
      <a:accent3>
        <a:srgbClr val="5072C4"/>
      </a:accent3>
      <a:accent4>
        <a:srgbClr val="FF0000"/>
      </a:accent4>
      <a:accent5>
        <a:srgbClr val="5072C4"/>
      </a:accent5>
      <a:accent6>
        <a:srgbClr val="FF0000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ALLPPT-COLOR-A1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5072C4"/>
      </a:accent1>
      <a:accent2>
        <a:srgbClr val="FF0000"/>
      </a:accent2>
      <a:accent3>
        <a:srgbClr val="5072C4"/>
      </a:accent3>
      <a:accent4>
        <a:srgbClr val="FF0000"/>
      </a:accent4>
      <a:accent5>
        <a:srgbClr val="5072C4"/>
      </a:accent5>
      <a:accent6>
        <a:srgbClr val="FF0000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4983</TotalTime>
  <Words>448</Words>
  <Application>Microsoft Office PowerPoint</Application>
  <PresentationFormat>Širokoúhlá obrazovka</PresentationFormat>
  <Paragraphs>136</Paragraphs>
  <Slides>13</Slides>
  <Notes>4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3</vt:i4>
      </vt:variant>
      <vt:variant>
        <vt:lpstr>Nadpisy snímků</vt:lpstr>
      </vt:variant>
      <vt:variant>
        <vt:i4>13</vt:i4>
      </vt:variant>
    </vt:vector>
  </HeadingPairs>
  <TitlesOfParts>
    <vt:vector size="23" baseType="lpstr">
      <vt:lpstr>Arial Unicode MS</vt:lpstr>
      <vt:lpstr>맑은 고딕</vt:lpstr>
      <vt:lpstr>Arial</vt:lpstr>
      <vt:lpstr>Calibri</vt:lpstr>
      <vt:lpstr>Times New Roman</vt:lpstr>
      <vt:lpstr>TriviaSeznam</vt:lpstr>
      <vt:lpstr>Wingdings</vt:lpstr>
      <vt:lpstr>Cover and End Slide Master</vt:lpstr>
      <vt:lpstr>Contents Slide Master</vt:lpstr>
      <vt:lpstr>Section Break Slide Master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</dc:creator>
  <cp:lastModifiedBy>Spravce</cp:lastModifiedBy>
  <cp:revision>163</cp:revision>
  <dcterms:created xsi:type="dcterms:W3CDTF">2020-01-20T05:08:25Z</dcterms:created>
  <dcterms:modified xsi:type="dcterms:W3CDTF">2022-11-26T17:48:40Z</dcterms:modified>
</cp:coreProperties>
</file>